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7"/>
  </p:notesMasterIdLst>
  <p:sldIdLst>
    <p:sldId id="292" r:id="rId5"/>
    <p:sldId id="257" r:id="rId6"/>
    <p:sldId id="343" r:id="rId7"/>
    <p:sldId id="344" r:id="rId8"/>
    <p:sldId id="345" r:id="rId9"/>
    <p:sldId id="352" r:id="rId10"/>
    <p:sldId id="346" r:id="rId11"/>
    <p:sldId id="347" r:id="rId12"/>
    <p:sldId id="348" r:id="rId13"/>
    <p:sldId id="351" r:id="rId14"/>
    <p:sldId id="350" r:id="rId15"/>
    <p:sldId id="342"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1910"/>
    <a:srgbClr val="223366"/>
    <a:srgbClr val="0000FF"/>
    <a:srgbClr val="0000A8"/>
    <a:srgbClr val="FFD5D5"/>
    <a:srgbClr val="DDE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FE7281-2CE0-4CA2-907D-8FEB70030791}" v="3" dt="2025-04-11T09:46:24.997"/>
    <p1510:client id="{8D93BB67-16FC-461E-B79A-E843E7D521B0}" v="19" dt="2025-04-11T09:25:36.4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18" autoAdjust="0"/>
    <p:restoredTop sz="94660"/>
  </p:normalViewPr>
  <p:slideViewPr>
    <p:cSldViewPr snapToGrid="0">
      <p:cViewPr varScale="1">
        <p:scale>
          <a:sx n="111" d="100"/>
          <a:sy n="111" d="100"/>
        </p:scale>
        <p:origin x="542" y="77"/>
      </p:cViewPr>
      <p:guideLst>
        <p:guide orient="horz" pos="540"/>
        <p:guide pos="1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3"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52"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ibhavi jantralwala" userId="1cbc474dea41b263" providerId="LiveId" clId="{8D93BB67-16FC-461E-B79A-E843E7D521B0}"/>
    <pc:docChg chg="undo redo custSel addSld delSld modSld">
      <pc:chgData name="Vaibhavi jantralwala" userId="1cbc474dea41b263" providerId="LiveId" clId="{8D93BB67-16FC-461E-B79A-E843E7D521B0}" dt="2025-04-11T09:31:44.021" v="494" actId="2696"/>
      <pc:docMkLst>
        <pc:docMk/>
      </pc:docMkLst>
      <pc:sldChg chg="modSp mod">
        <pc:chgData name="Vaibhavi jantralwala" userId="1cbc474dea41b263" providerId="LiveId" clId="{8D93BB67-16FC-461E-B79A-E843E7D521B0}" dt="2025-04-11T09:31:39.048" v="492" actId="255"/>
        <pc:sldMkLst>
          <pc:docMk/>
          <pc:sldMk cId="0" sldId="257"/>
        </pc:sldMkLst>
        <pc:spChg chg="mod">
          <ac:chgData name="Vaibhavi jantralwala" userId="1cbc474dea41b263" providerId="LiveId" clId="{8D93BB67-16FC-461E-B79A-E843E7D521B0}" dt="2025-04-11T09:31:39.048" v="492" actId="255"/>
          <ac:spMkLst>
            <pc:docMk/>
            <pc:sldMk cId="0" sldId="257"/>
            <ac:spMk id="6" creationId="{2C2DB4A5-624B-CADA-0A3F-8AADD412BC0C}"/>
          </ac:spMkLst>
        </pc:spChg>
        <pc:spChg chg="mod">
          <ac:chgData name="Vaibhavi jantralwala" userId="1cbc474dea41b263" providerId="LiveId" clId="{8D93BB67-16FC-461E-B79A-E843E7D521B0}" dt="2025-04-11T07:59:55.292" v="8" actId="14100"/>
          <ac:spMkLst>
            <pc:docMk/>
            <pc:sldMk cId="0" sldId="257"/>
            <ac:spMk id="61" creationId="{00000000-0000-0000-0000-000000000000}"/>
          </ac:spMkLst>
        </pc:spChg>
      </pc:sldChg>
      <pc:sldChg chg="delSp modSp mod">
        <pc:chgData name="Vaibhavi jantralwala" userId="1cbc474dea41b263" providerId="LiveId" clId="{8D93BB67-16FC-461E-B79A-E843E7D521B0}" dt="2025-04-11T08:03:29.645" v="56" actId="1076"/>
        <pc:sldMkLst>
          <pc:docMk/>
          <pc:sldMk cId="1607993694" sldId="343"/>
        </pc:sldMkLst>
        <pc:spChg chg="mod">
          <ac:chgData name="Vaibhavi jantralwala" userId="1cbc474dea41b263" providerId="LiveId" clId="{8D93BB67-16FC-461E-B79A-E843E7D521B0}" dt="2025-04-11T08:01:13.260" v="18"/>
          <ac:spMkLst>
            <pc:docMk/>
            <pc:sldMk cId="1607993694" sldId="343"/>
            <ac:spMk id="5" creationId="{43F6764B-21BB-C2DC-B5A1-6A2D218BFD12}"/>
          </ac:spMkLst>
        </pc:spChg>
        <pc:spChg chg="mod">
          <ac:chgData name="Vaibhavi jantralwala" userId="1cbc474dea41b263" providerId="LiveId" clId="{8D93BB67-16FC-461E-B79A-E843E7D521B0}" dt="2025-04-11T08:02:08.156" v="40" actId="20577"/>
          <ac:spMkLst>
            <pc:docMk/>
            <pc:sldMk cId="1607993694" sldId="343"/>
            <ac:spMk id="6" creationId="{00000000-0000-0000-0000-000000000000}"/>
          </ac:spMkLst>
        </pc:spChg>
        <pc:spChg chg="del mod">
          <ac:chgData name="Vaibhavi jantralwala" userId="1cbc474dea41b263" providerId="LiveId" clId="{8D93BB67-16FC-461E-B79A-E843E7D521B0}" dt="2025-04-11T08:01:33.730" v="20" actId="478"/>
          <ac:spMkLst>
            <pc:docMk/>
            <pc:sldMk cId="1607993694" sldId="343"/>
            <ac:spMk id="9" creationId="{00000000-0000-0000-0000-000000000000}"/>
          </ac:spMkLst>
        </pc:spChg>
        <pc:picChg chg="mod">
          <ac:chgData name="Vaibhavi jantralwala" userId="1cbc474dea41b263" providerId="LiveId" clId="{8D93BB67-16FC-461E-B79A-E843E7D521B0}" dt="2025-04-11T08:03:26.721" v="55" actId="1076"/>
          <ac:picMkLst>
            <pc:docMk/>
            <pc:sldMk cId="1607993694" sldId="343"/>
            <ac:picMk id="12" creationId="{00000000-0000-0000-0000-000000000000}"/>
          </ac:picMkLst>
        </pc:picChg>
        <pc:picChg chg="mod">
          <ac:chgData name="Vaibhavi jantralwala" userId="1cbc474dea41b263" providerId="LiveId" clId="{8D93BB67-16FC-461E-B79A-E843E7D521B0}" dt="2025-04-11T08:03:29.645" v="56" actId="1076"/>
          <ac:picMkLst>
            <pc:docMk/>
            <pc:sldMk cId="1607993694" sldId="343"/>
            <ac:picMk id="14" creationId="{00000000-0000-0000-0000-000000000000}"/>
          </ac:picMkLst>
        </pc:picChg>
        <pc:picChg chg="del">
          <ac:chgData name="Vaibhavi jantralwala" userId="1cbc474dea41b263" providerId="LiveId" clId="{8D93BB67-16FC-461E-B79A-E843E7D521B0}" dt="2025-04-11T08:02:14.231" v="41" actId="478"/>
          <ac:picMkLst>
            <pc:docMk/>
            <pc:sldMk cId="1607993694" sldId="343"/>
            <ac:picMk id="1029" creationId="{00000000-0000-0000-0000-000000000000}"/>
          </ac:picMkLst>
        </pc:picChg>
      </pc:sldChg>
      <pc:sldChg chg="addSp delSp modSp mod">
        <pc:chgData name="Vaibhavi jantralwala" userId="1cbc474dea41b263" providerId="LiveId" clId="{8D93BB67-16FC-461E-B79A-E843E7D521B0}" dt="2025-04-11T08:08:08.047" v="127" actId="20577"/>
        <pc:sldMkLst>
          <pc:docMk/>
          <pc:sldMk cId="3764415495" sldId="344"/>
        </pc:sldMkLst>
        <pc:spChg chg="add del mod">
          <ac:chgData name="Vaibhavi jantralwala" userId="1cbc474dea41b263" providerId="LiveId" clId="{8D93BB67-16FC-461E-B79A-E843E7D521B0}" dt="2025-04-11T08:07:15.277" v="122" actId="21"/>
          <ac:spMkLst>
            <pc:docMk/>
            <pc:sldMk cId="3764415495" sldId="344"/>
            <ac:spMk id="2" creationId="{00000000-0000-0000-0000-000000000000}"/>
          </ac:spMkLst>
        </pc:spChg>
        <pc:spChg chg="add del mod">
          <ac:chgData name="Vaibhavi jantralwala" userId="1cbc474dea41b263" providerId="LiveId" clId="{8D93BB67-16FC-461E-B79A-E843E7D521B0}" dt="2025-04-11T08:07:15.277" v="122" actId="21"/>
          <ac:spMkLst>
            <pc:docMk/>
            <pc:sldMk cId="3764415495" sldId="344"/>
            <ac:spMk id="3" creationId="{4C942750-B33F-EFAE-9BB0-F7064A4C329B}"/>
          </ac:spMkLst>
        </pc:spChg>
        <pc:spChg chg="add del mod">
          <ac:chgData name="Vaibhavi jantralwala" userId="1cbc474dea41b263" providerId="LiveId" clId="{8D93BB67-16FC-461E-B79A-E843E7D521B0}" dt="2025-04-11T08:07:15.277" v="122" actId="21"/>
          <ac:spMkLst>
            <pc:docMk/>
            <pc:sldMk cId="3764415495" sldId="344"/>
            <ac:spMk id="5" creationId="{43F6764B-21BB-C2DC-B5A1-6A2D218BFD12}"/>
          </ac:spMkLst>
        </pc:spChg>
        <pc:spChg chg="add del">
          <ac:chgData name="Vaibhavi jantralwala" userId="1cbc474dea41b263" providerId="LiveId" clId="{8D93BB67-16FC-461E-B79A-E843E7D521B0}" dt="2025-04-11T08:06:59.930" v="118" actId="478"/>
          <ac:spMkLst>
            <pc:docMk/>
            <pc:sldMk cId="3764415495" sldId="344"/>
            <ac:spMk id="6" creationId="{CF5C4D86-F4DE-B65E-6959-78BAB641F4E1}"/>
          </ac:spMkLst>
        </pc:spChg>
        <pc:spChg chg="add del mod">
          <ac:chgData name="Vaibhavi jantralwala" userId="1cbc474dea41b263" providerId="LiveId" clId="{8D93BB67-16FC-461E-B79A-E843E7D521B0}" dt="2025-04-11T08:08:08.047" v="127" actId="20577"/>
          <ac:spMkLst>
            <pc:docMk/>
            <pc:sldMk cId="3764415495" sldId="344"/>
            <ac:spMk id="7" creationId="{E17AEE5E-CC3D-03A9-615B-DF0F734E8946}"/>
          </ac:spMkLst>
        </pc:spChg>
        <pc:spChg chg="add del mod">
          <ac:chgData name="Vaibhavi jantralwala" userId="1cbc474dea41b263" providerId="LiveId" clId="{8D93BB67-16FC-461E-B79A-E843E7D521B0}" dt="2025-04-11T08:07:15.277" v="122" actId="21"/>
          <ac:spMkLst>
            <pc:docMk/>
            <pc:sldMk cId="3764415495" sldId="344"/>
            <ac:spMk id="9" creationId="{E92B3590-91D3-F389-6D3B-E297B73CC0AE}"/>
          </ac:spMkLst>
        </pc:spChg>
      </pc:sldChg>
      <pc:sldChg chg="modSp mod">
        <pc:chgData name="Vaibhavi jantralwala" userId="1cbc474dea41b263" providerId="LiveId" clId="{8D93BB67-16FC-461E-B79A-E843E7D521B0}" dt="2025-04-11T08:53:19.930" v="147" actId="14100"/>
        <pc:sldMkLst>
          <pc:docMk/>
          <pc:sldMk cId="1119326800" sldId="345"/>
        </pc:sldMkLst>
        <pc:spChg chg="mod">
          <ac:chgData name="Vaibhavi jantralwala" userId="1cbc474dea41b263" providerId="LiveId" clId="{8D93BB67-16FC-461E-B79A-E843E7D521B0}" dt="2025-04-11T08:30:30.614" v="141" actId="1076"/>
          <ac:spMkLst>
            <pc:docMk/>
            <pc:sldMk cId="1119326800" sldId="345"/>
            <ac:spMk id="2" creationId="{00000000-0000-0000-0000-000000000000}"/>
          </ac:spMkLst>
        </pc:spChg>
        <pc:spChg chg="mod">
          <ac:chgData name="Vaibhavi jantralwala" userId="1cbc474dea41b263" providerId="LiveId" clId="{8D93BB67-16FC-461E-B79A-E843E7D521B0}" dt="2025-04-11T08:53:19.930" v="147" actId="14100"/>
          <ac:spMkLst>
            <pc:docMk/>
            <pc:sldMk cId="1119326800" sldId="345"/>
            <ac:spMk id="5" creationId="{43F6764B-21BB-C2DC-B5A1-6A2D218BFD12}"/>
          </ac:spMkLst>
        </pc:spChg>
      </pc:sldChg>
      <pc:sldChg chg="addSp delSp modSp mod modClrScheme chgLayout">
        <pc:chgData name="Vaibhavi jantralwala" userId="1cbc474dea41b263" providerId="LiveId" clId="{8D93BB67-16FC-461E-B79A-E843E7D521B0}" dt="2025-04-11T08:59:37.462" v="196" actId="948"/>
        <pc:sldMkLst>
          <pc:docMk/>
          <pc:sldMk cId="3874308821" sldId="346"/>
        </pc:sldMkLst>
        <pc:spChg chg="add del mod ord">
          <ac:chgData name="Vaibhavi jantralwala" userId="1cbc474dea41b263" providerId="LiveId" clId="{8D93BB67-16FC-461E-B79A-E843E7D521B0}" dt="2025-04-11T08:54:27.289" v="149" actId="700"/>
          <ac:spMkLst>
            <pc:docMk/>
            <pc:sldMk cId="3874308821" sldId="346"/>
            <ac:spMk id="2" creationId="{06ED8599-725E-A805-197A-9E6D5E22DB3D}"/>
          </ac:spMkLst>
        </pc:spChg>
        <pc:spChg chg="add del mod ord">
          <ac:chgData name="Vaibhavi jantralwala" userId="1cbc474dea41b263" providerId="LiveId" clId="{8D93BB67-16FC-461E-B79A-E843E7D521B0}" dt="2025-04-11T08:54:55.515" v="150" actId="700"/>
          <ac:spMkLst>
            <pc:docMk/>
            <pc:sldMk cId="3874308821" sldId="346"/>
            <ac:spMk id="3" creationId="{C9BE81CF-582B-DF61-E62B-90914B85806B}"/>
          </ac:spMkLst>
        </pc:spChg>
        <pc:spChg chg="add del mod ord">
          <ac:chgData name="Vaibhavi jantralwala" userId="1cbc474dea41b263" providerId="LiveId" clId="{8D93BB67-16FC-461E-B79A-E843E7D521B0}" dt="2025-04-11T08:54:55.515" v="150" actId="700"/>
          <ac:spMkLst>
            <pc:docMk/>
            <pc:sldMk cId="3874308821" sldId="346"/>
            <ac:spMk id="4" creationId="{D07958F7-653E-EBE1-3D99-FFD985D7B65B}"/>
          </ac:spMkLst>
        </pc:spChg>
        <pc:spChg chg="del mod ord">
          <ac:chgData name="Vaibhavi jantralwala" userId="1cbc474dea41b263" providerId="LiveId" clId="{8D93BB67-16FC-461E-B79A-E843E7D521B0}" dt="2025-04-11T08:55:51.089" v="173" actId="700"/>
          <ac:spMkLst>
            <pc:docMk/>
            <pc:sldMk cId="3874308821" sldId="346"/>
            <ac:spMk id="5" creationId="{43F6764B-21BB-C2DC-B5A1-6A2D218BFD12}"/>
          </ac:spMkLst>
        </pc:spChg>
        <pc:spChg chg="add mod ord">
          <ac:chgData name="Vaibhavi jantralwala" userId="1cbc474dea41b263" providerId="LiveId" clId="{8D93BB67-16FC-461E-B79A-E843E7D521B0}" dt="2025-04-11T08:58:53.055" v="195" actId="1076"/>
          <ac:spMkLst>
            <pc:docMk/>
            <pc:sldMk cId="3874308821" sldId="346"/>
            <ac:spMk id="6" creationId="{E3A00956-8BC6-6C46-E4C5-CEF034EFA378}"/>
          </ac:spMkLst>
        </pc:spChg>
        <pc:spChg chg="add mod ord">
          <ac:chgData name="Vaibhavi jantralwala" userId="1cbc474dea41b263" providerId="LiveId" clId="{8D93BB67-16FC-461E-B79A-E843E7D521B0}" dt="2025-04-11T08:59:37.462" v="196" actId="948"/>
          <ac:spMkLst>
            <pc:docMk/>
            <pc:sldMk cId="3874308821" sldId="346"/>
            <ac:spMk id="7" creationId="{8CA209FF-6E29-DE50-6E08-89AFF4DC4D7D}"/>
          </ac:spMkLst>
        </pc:spChg>
        <pc:spChg chg="add mod">
          <ac:chgData name="Vaibhavi jantralwala" userId="1cbc474dea41b263" providerId="LiveId" clId="{8D93BB67-16FC-461E-B79A-E843E7D521B0}" dt="2025-04-11T08:57:35.353" v="188" actId="14100"/>
          <ac:spMkLst>
            <pc:docMk/>
            <pc:sldMk cId="3874308821" sldId="346"/>
            <ac:spMk id="8" creationId="{0C581692-A7E5-3F67-FFA4-0F49F8754539}"/>
          </ac:spMkLst>
        </pc:spChg>
        <pc:spChg chg="add mod">
          <ac:chgData name="Vaibhavi jantralwala" userId="1cbc474dea41b263" providerId="LiveId" clId="{8D93BB67-16FC-461E-B79A-E843E7D521B0}" dt="2025-04-11T08:58:11.403" v="194" actId="1076"/>
          <ac:spMkLst>
            <pc:docMk/>
            <pc:sldMk cId="3874308821" sldId="346"/>
            <ac:spMk id="10" creationId="{1E51B208-E221-FB69-7335-97490DEEF653}"/>
          </ac:spMkLst>
        </pc:spChg>
      </pc:sldChg>
      <pc:sldChg chg="addSp modSp mod">
        <pc:chgData name="Vaibhavi jantralwala" userId="1cbc474dea41b263" providerId="LiveId" clId="{8D93BB67-16FC-461E-B79A-E843E7D521B0}" dt="2025-04-11T09:02:08.509" v="211" actId="1076"/>
        <pc:sldMkLst>
          <pc:docMk/>
          <pc:sldMk cId="3595609449" sldId="347"/>
        </pc:sldMkLst>
        <pc:spChg chg="mod">
          <ac:chgData name="Vaibhavi jantralwala" userId="1cbc474dea41b263" providerId="LiveId" clId="{8D93BB67-16FC-461E-B79A-E843E7D521B0}" dt="2025-04-11T09:01:15.545" v="203" actId="1076"/>
          <ac:spMkLst>
            <pc:docMk/>
            <pc:sldMk cId="3595609449" sldId="347"/>
            <ac:spMk id="2" creationId="{48E43D08-7A70-8CFC-4F94-F58F70673CDC}"/>
          </ac:spMkLst>
        </pc:spChg>
        <pc:spChg chg="add mod">
          <ac:chgData name="Vaibhavi jantralwala" userId="1cbc474dea41b263" providerId="LiveId" clId="{8D93BB67-16FC-461E-B79A-E843E7D521B0}" dt="2025-04-11T09:02:08.509" v="211" actId="1076"/>
          <ac:spMkLst>
            <pc:docMk/>
            <pc:sldMk cId="3595609449" sldId="347"/>
            <ac:spMk id="3" creationId="{0B572EA5-10DD-511B-EAC2-9E390E4FA64A}"/>
          </ac:spMkLst>
        </pc:spChg>
        <pc:spChg chg="mod">
          <ac:chgData name="Vaibhavi jantralwala" userId="1cbc474dea41b263" providerId="LiveId" clId="{8D93BB67-16FC-461E-B79A-E843E7D521B0}" dt="2025-04-11T09:00:32.516" v="198" actId="1076"/>
          <ac:spMkLst>
            <pc:docMk/>
            <pc:sldMk cId="3595609449" sldId="347"/>
            <ac:spMk id="5" creationId="{43F6764B-21BB-C2DC-B5A1-6A2D218BFD12}"/>
          </ac:spMkLst>
        </pc:spChg>
      </pc:sldChg>
      <pc:sldChg chg="modSp mod">
        <pc:chgData name="Vaibhavi jantralwala" userId="1cbc474dea41b263" providerId="LiveId" clId="{8D93BB67-16FC-461E-B79A-E843E7D521B0}" dt="2025-04-11T09:03:32.198" v="219" actId="1076"/>
        <pc:sldMkLst>
          <pc:docMk/>
          <pc:sldMk cId="2016077986" sldId="348"/>
        </pc:sldMkLst>
        <pc:spChg chg="mod">
          <ac:chgData name="Vaibhavi jantralwala" userId="1cbc474dea41b263" providerId="LiveId" clId="{8D93BB67-16FC-461E-B79A-E843E7D521B0}" dt="2025-04-11T09:03:32.198" v="219" actId="1076"/>
          <ac:spMkLst>
            <pc:docMk/>
            <pc:sldMk cId="2016077986" sldId="348"/>
            <ac:spMk id="2" creationId="{48E43D08-7A70-8CFC-4F94-F58F70673CDC}"/>
          </ac:spMkLst>
        </pc:spChg>
        <pc:spChg chg="mod">
          <ac:chgData name="Vaibhavi jantralwala" userId="1cbc474dea41b263" providerId="LiveId" clId="{8D93BB67-16FC-461E-B79A-E843E7D521B0}" dt="2025-04-11T09:02:49.867" v="215" actId="1076"/>
          <ac:spMkLst>
            <pc:docMk/>
            <pc:sldMk cId="2016077986" sldId="348"/>
            <ac:spMk id="5" creationId="{43F6764B-21BB-C2DC-B5A1-6A2D218BFD12}"/>
          </ac:spMkLst>
        </pc:spChg>
      </pc:sldChg>
      <pc:sldChg chg="addSp delSp modSp add del mod modClrScheme chgLayout">
        <pc:chgData name="Vaibhavi jantralwala" userId="1cbc474dea41b263" providerId="LiveId" clId="{8D93BB67-16FC-461E-B79A-E843E7D521B0}" dt="2025-04-11T09:31:44.021" v="494" actId="2696"/>
        <pc:sldMkLst>
          <pc:docMk/>
          <pc:sldMk cId="1730388232" sldId="349"/>
        </pc:sldMkLst>
        <pc:spChg chg="add del mod ord">
          <ac:chgData name="Vaibhavi jantralwala" userId="1cbc474dea41b263" providerId="LiveId" clId="{8D93BB67-16FC-461E-B79A-E843E7D521B0}" dt="2025-04-11T09:04:50.464" v="221" actId="700"/>
          <ac:spMkLst>
            <pc:docMk/>
            <pc:sldMk cId="1730388232" sldId="349"/>
            <ac:spMk id="2" creationId="{1925EC5F-B770-5E50-9B90-61EDB76912CF}"/>
          </ac:spMkLst>
        </pc:spChg>
        <pc:spChg chg="add del mod ord">
          <ac:chgData name="Vaibhavi jantralwala" userId="1cbc474dea41b263" providerId="LiveId" clId="{8D93BB67-16FC-461E-B79A-E843E7D521B0}" dt="2025-04-11T09:04:50.464" v="221" actId="700"/>
          <ac:spMkLst>
            <pc:docMk/>
            <pc:sldMk cId="1730388232" sldId="349"/>
            <ac:spMk id="3" creationId="{9F44CA4E-0B28-A9D8-E9C4-C8DB11A90AA3}"/>
          </ac:spMkLst>
        </pc:spChg>
        <pc:spChg chg="add del mod ord">
          <ac:chgData name="Vaibhavi jantralwala" userId="1cbc474dea41b263" providerId="LiveId" clId="{8D93BB67-16FC-461E-B79A-E843E7D521B0}" dt="2025-04-11T09:04:56.025" v="222" actId="700"/>
          <ac:spMkLst>
            <pc:docMk/>
            <pc:sldMk cId="1730388232" sldId="349"/>
            <ac:spMk id="4" creationId="{9C3F849C-F3D8-1542-CFCE-CBE4CB1086D2}"/>
          </ac:spMkLst>
        </pc:spChg>
        <pc:spChg chg="mod ord">
          <ac:chgData name="Vaibhavi jantralwala" userId="1cbc474dea41b263" providerId="LiveId" clId="{8D93BB67-16FC-461E-B79A-E843E7D521B0}" dt="2025-04-11T09:06:01.485" v="227" actId="20577"/>
          <ac:spMkLst>
            <pc:docMk/>
            <pc:sldMk cId="1730388232" sldId="349"/>
            <ac:spMk id="5" creationId="{43F6764B-21BB-C2DC-B5A1-6A2D218BFD12}"/>
          </ac:spMkLst>
        </pc:spChg>
        <pc:spChg chg="add del mod ord">
          <ac:chgData name="Vaibhavi jantralwala" userId="1cbc474dea41b263" providerId="LiveId" clId="{8D93BB67-16FC-461E-B79A-E843E7D521B0}" dt="2025-04-11T09:04:56.025" v="222" actId="700"/>
          <ac:spMkLst>
            <pc:docMk/>
            <pc:sldMk cId="1730388232" sldId="349"/>
            <ac:spMk id="6" creationId="{A23E757A-5B0F-7AD7-2DBA-DF52F42C20E4}"/>
          </ac:spMkLst>
        </pc:spChg>
        <pc:spChg chg="add del mod ord">
          <ac:chgData name="Vaibhavi jantralwala" userId="1cbc474dea41b263" providerId="LiveId" clId="{8D93BB67-16FC-461E-B79A-E843E7D521B0}" dt="2025-04-11T09:05:20.666" v="223" actId="700"/>
          <ac:spMkLst>
            <pc:docMk/>
            <pc:sldMk cId="1730388232" sldId="349"/>
            <ac:spMk id="7" creationId="{CD771F89-D8B3-1622-4FE3-95734F2AAE62}"/>
          </ac:spMkLst>
        </pc:spChg>
        <pc:spChg chg="add del mod ord">
          <ac:chgData name="Vaibhavi jantralwala" userId="1cbc474dea41b263" providerId="LiveId" clId="{8D93BB67-16FC-461E-B79A-E843E7D521B0}" dt="2025-04-11T09:05:20.666" v="223" actId="700"/>
          <ac:spMkLst>
            <pc:docMk/>
            <pc:sldMk cId="1730388232" sldId="349"/>
            <ac:spMk id="8" creationId="{968691FD-7CE4-58D2-40C3-32083DB5D693}"/>
          </ac:spMkLst>
        </pc:spChg>
        <pc:spChg chg="add mod ord">
          <ac:chgData name="Vaibhavi jantralwala" userId="1cbc474dea41b263" providerId="LiveId" clId="{8D93BB67-16FC-461E-B79A-E843E7D521B0}" dt="2025-04-11T09:06:24.766" v="231" actId="1076"/>
          <ac:spMkLst>
            <pc:docMk/>
            <pc:sldMk cId="1730388232" sldId="349"/>
            <ac:spMk id="9" creationId="{77390EB9-F0BD-FD4B-DCEE-0D9FB4F49828}"/>
          </ac:spMkLst>
        </pc:spChg>
        <pc:spChg chg="add del mod ord">
          <ac:chgData name="Vaibhavi jantralwala" userId="1cbc474dea41b263" providerId="LiveId" clId="{8D93BB67-16FC-461E-B79A-E843E7D521B0}" dt="2025-04-11T09:07:51.899" v="237" actId="478"/>
          <ac:spMkLst>
            <pc:docMk/>
            <pc:sldMk cId="1730388232" sldId="349"/>
            <ac:spMk id="10" creationId="{49E00529-E6C0-F2C8-722F-56DEF8F0F583}"/>
          </ac:spMkLst>
        </pc:spChg>
        <pc:graphicFrameChg chg="add del mod">
          <ac:chgData name="Vaibhavi jantralwala" userId="1cbc474dea41b263" providerId="LiveId" clId="{8D93BB67-16FC-461E-B79A-E843E7D521B0}" dt="2025-04-11T09:07:29.082" v="234" actId="478"/>
          <ac:graphicFrameMkLst>
            <pc:docMk/>
            <pc:sldMk cId="1730388232" sldId="349"/>
            <ac:graphicFrameMk id="11" creationId="{322C33A8-A0F2-4D05-683D-E8088B53F79D}"/>
          </ac:graphicFrameMkLst>
        </pc:graphicFrameChg>
        <pc:graphicFrameChg chg="add del mod modGraphic">
          <ac:chgData name="Vaibhavi jantralwala" userId="1cbc474dea41b263" providerId="LiveId" clId="{8D93BB67-16FC-461E-B79A-E843E7D521B0}" dt="2025-04-11T09:13:38.395" v="368" actId="478"/>
          <ac:graphicFrameMkLst>
            <pc:docMk/>
            <pc:sldMk cId="1730388232" sldId="349"/>
            <ac:graphicFrameMk id="12" creationId="{D04A5F87-E9DC-74D7-1403-D589559620FC}"/>
          </ac:graphicFrameMkLst>
        </pc:graphicFrameChg>
        <pc:graphicFrameChg chg="add mod modGraphic">
          <ac:chgData name="Vaibhavi jantralwala" userId="1cbc474dea41b263" providerId="LiveId" clId="{8D93BB67-16FC-461E-B79A-E843E7D521B0}" dt="2025-04-11T09:14:07.052" v="375" actId="1076"/>
          <ac:graphicFrameMkLst>
            <pc:docMk/>
            <pc:sldMk cId="1730388232" sldId="349"/>
            <ac:graphicFrameMk id="13" creationId="{14C18B4D-92A3-2EDF-9A28-D4254AE251AE}"/>
          </ac:graphicFrameMkLst>
        </pc:graphicFrameChg>
      </pc:sldChg>
      <pc:sldChg chg="addSp modSp mod modClrScheme chgLayout">
        <pc:chgData name="Vaibhavi jantralwala" userId="1cbc474dea41b263" providerId="LiveId" clId="{8D93BB67-16FC-461E-B79A-E843E7D521B0}" dt="2025-04-11T09:16:50.085" v="381" actId="14100"/>
        <pc:sldMkLst>
          <pc:docMk/>
          <pc:sldMk cId="2733696401" sldId="350"/>
        </pc:sldMkLst>
        <pc:spChg chg="add mod ord">
          <ac:chgData name="Vaibhavi jantralwala" userId="1cbc474dea41b263" providerId="LiveId" clId="{8D93BB67-16FC-461E-B79A-E843E7D521B0}" dt="2025-04-11T09:16:50.085" v="381" actId="14100"/>
          <ac:spMkLst>
            <pc:docMk/>
            <pc:sldMk cId="2733696401" sldId="350"/>
            <ac:spMk id="2" creationId="{54B48581-72A8-3CB9-0147-CCA7D13D6628}"/>
          </ac:spMkLst>
        </pc:spChg>
        <pc:spChg chg="mod ord">
          <ac:chgData name="Vaibhavi jantralwala" userId="1cbc474dea41b263" providerId="LiveId" clId="{8D93BB67-16FC-461E-B79A-E843E7D521B0}" dt="2025-04-11T09:16:36.351" v="378" actId="14100"/>
          <ac:spMkLst>
            <pc:docMk/>
            <pc:sldMk cId="2733696401" sldId="350"/>
            <ac:spMk id="5" creationId="{D3EABD15-8138-43E4-DD67-E9ECE24A5AEE}"/>
          </ac:spMkLst>
        </pc:spChg>
      </pc:sldChg>
      <pc:sldChg chg="addSp delSp modSp new mod modClrScheme chgLayout">
        <pc:chgData name="Vaibhavi jantralwala" userId="1cbc474dea41b263" providerId="LiveId" clId="{8D93BB67-16FC-461E-B79A-E843E7D521B0}" dt="2025-04-11T09:29:50.783" v="487" actId="1076"/>
        <pc:sldMkLst>
          <pc:docMk/>
          <pc:sldMk cId="1953831194" sldId="351"/>
        </pc:sldMkLst>
        <pc:spChg chg="del mod ord">
          <ac:chgData name="Vaibhavi jantralwala" userId="1cbc474dea41b263" providerId="LiveId" clId="{8D93BB67-16FC-461E-B79A-E843E7D521B0}" dt="2025-04-11T09:18:16.872" v="383" actId="700"/>
          <ac:spMkLst>
            <pc:docMk/>
            <pc:sldMk cId="1953831194" sldId="351"/>
            <ac:spMk id="2" creationId="{5C0392D9-D747-3628-E54A-6C61564C8170}"/>
          </ac:spMkLst>
        </pc:spChg>
        <pc:spChg chg="del mod ord">
          <ac:chgData name="Vaibhavi jantralwala" userId="1cbc474dea41b263" providerId="LiveId" clId="{8D93BB67-16FC-461E-B79A-E843E7D521B0}" dt="2025-04-11T09:18:16.872" v="383" actId="700"/>
          <ac:spMkLst>
            <pc:docMk/>
            <pc:sldMk cId="1953831194" sldId="351"/>
            <ac:spMk id="3" creationId="{28E52821-1EF6-134E-0DFE-D913FC451118}"/>
          </ac:spMkLst>
        </pc:spChg>
        <pc:spChg chg="del">
          <ac:chgData name="Vaibhavi jantralwala" userId="1cbc474dea41b263" providerId="LiveId" clId="{8D93BB67-16FC-461E-B79A-E843E7D521B0}" dt="2025-04-11T09:18:16.872" v="383" actId="700"/>
          <ac:spMkLst>
            <pc:docMk/>
            <pc:sldMk cId="1953831194" sldId="351"/>
            <ac:spMk id="4" creationId="{B7FDEEAC-57F1-DF2B-21F0-BE3D5B054A08}"/>
          </ac:spMkLst>
        </pc:spChg>
        <pc:spChg chg="add mod ord">
          <ac:chgData name="Vaibhavi jantralwala" userId="1cbc474dea41b263" providerId="LiveId" clId="{8D93BB67-16FC-461E-B79A-E843E7D521B0}" dt="2025-04-11T09:29:50.783" v="487" actId="1076"/>
          <ac:spMkLst>
            <pc:docMk/>
            <pc:sldMk cId="1953831194" sldId="351"/>
            <ac:spMk id="5" creationId="{73693BC1-2C64-4A78-BE8F-88EB897CD2AE}"/>
          </ac:spMkLst>
        </pc:spChg>
        <pc:spChg chg="add mod ord">
          <ac:chgData name="Vaibhavi jantralwala" userId="1cbc474dea41b263" providerId="LiveId" clId="{8D93BB67-16FC-461E-B79A-E843E7D521B0}" dt="2025-04-11T09:29:26.286" v="484" actId="1076"/>
          <ac:spMkLst>
            <pc:docMk/>
            <pc:sldMk cId="1953831194" sldId="351"/>
            <ac:spMk id="6" creationId="{1BABB5F5-EAD6-0E62-1551-3E49440F3715}"/>
          </ac:spMkLst>
        </pc:spChg>
        <pc:spChg chg="add del mod">
          <ac:chgData name="Vaibhavi jantralwala" userId="1cbc474dea41b263" providerId="LiveId" clId="{8D93BB67-16FC-461E-B79A-E843E7D521B0}" dt="2025-04-11T09:29:36.964" v="486" actId="1076"/>
          <ac:spMkLst>
            <pc:docMk/>
            <pc:sldMk cId="1953831194" sldId="351"/>
            <ac:spMk id="10" creationId="{B49101E6-DA91-9D7B-A9AB-924D3AF75078}"/>
          </ac:spMkLst>
        </pc:spChg>
        <pc:spChg chg="add mod">
          <ac:chgData name="Vaibhavi jantralwala" userId="1cbc474dea41b263" providerId="LiveId" clId="{8D93BB67-16FC-461E-B79A-E843E7D521B0}" dt="2025-04-11T09:26:31.682" v="463" actId="122"/>
          <ac:spMkLst>
            <pc:docMk/>
            <pc:sldMk cId="1953831194" sldId="351"/>
            <ac:spMk id="12" creationId="{28AB8B64-C827-A11D-FD2D-1E656306B6FC}"/>
          </ac:spMkLst>
        </pc:spChg>
        <pc:spChg chg="add mod">
          <ac:chgData name="Vaibhavi jantralwala" userId="1cbc474dea41b263" providerId="LiveId" clId="{8D93BB67-16FC-461E-B79A-E843E7D521B0}" dt="2025-04-11T09:26:20.869" v="460" actId="122"/>
          <ac:spMkLst>
            <pc:docMk/>
            <pc:sldMk cId="1953831194" sldId="351"/>
            <ac:spMk id="14" creationId="{53938BCC-BEA8-5A4D-1A06-DDB58BEAE40B}"/>
          </ac:spMkLst>
        </pc:spChg>
        <pc:spChg chg="add mod">
          <ac:chgData name="Vaibhavi jantralwala" userId="1cbc474dea41b263" providerId="LiveId" clId="{8D93BB67-16FC-461E-B79A-E843E7D521B0}" dt="2025-04-11T09:26:08.869" v="457" actId="122"/>
          <ac:spMkLst>
            <pc:docMk/>
            <pc:sldMk cId="1953831194" sldId="351"/>
            <ac:spMk id="18" creationId="{42AB183B-85F1-787E-EF27-B9CCA12DC54C}"/>
          </ac:spMkLst>
        </pc:spChg>
        <pc:picChg chg="add mod">
          <ac:chgData name="Vaibhavi jantralwala" userId="1cbc474dea41b263" providerId="LiveId" clId="{8D93BB67-16FC-461E-B79A-E843E7D521B0}" dt="2025-04-11T09:29:30.838" v="485" actId="1076"/>
          <ac:picMkLst>
            <pc:docMk/>
            <pc:sldMk cId="1953831194" sldId="351"/>
            <ac:picMk id="7" creationId="{C328D443-975D-C1C1-F564-114BD823024D}"/>
          </ac:picMkLst>
        </pc:picChg>
        <pc:picChg chg="add mod">
          <ac:chgData name="Vaibhavi jantralwala" userId="1cbc474dea41b263" providerId="LiveId" clId="{8D93BB67-16FC-461E-B79A-E843E7D521B0}" dt="2025-04-11T09:24:31.690" v="439" actId="14100"/>
          <ac:picMkLst>
            <pc:docMk/>
            <pc:sldMk cId="1953831194" sldId="351"/>
            <ac:picMk id="8" creationId="{5E44FA9C-69EC-4B82-7FB8-F0CD6CBBBE76}"/>
          </ac:picMkLst>
        </pc:picChg>
        <pc:picChg chg="add mod">
          <ac:chgData name="Vaibhavi jantralwala" userId="1cbc474dea41b263" providerId="LiveId" clId="{8D93BB67-16FC-461E-B79A-E843E7D521B0}" dt="2025-04-11T09:24:44.604" v="442" actId="14100"/>
          <ac:picMkLst>
            <pc:docMk/>
            <pc:sldMk cId="1953831194" sldId="351"/>
            <ac:picMk id="13" creationId="{2A614E89-BCC0-0451-D124-FA7F6E62367F}"/>
          </ac:picMkLst>
        </pc:picChg>
        <pc:picChg chg="add mod">
          <ac:chgData name="Vaibhavi jantralwala" userId="1cbc474dea41b263" providerId="LiveId" clId="{8D93BB67-16FC-461E-B79A-E843E7D521B0}" dt="2025-04-11T09:24:54.891" v="444" actId="14100"/>
          <ac:picMkLst>
            <pc:docMk/>
            <pc:sldMk cId="1953831194" sldId="351"/>
            <ac:picMk id="15" creationId="{6BCAEBE0-C89B-6DB6-6999-D2B0BC361F32}"/>
          </ac:picMkLst>
        </pc:picChg>
        <pc:picChg chg="add del mod">
          <ac:chgData name="Vaibhavi jantralwala" userId="1cbc474dea41b263" providerId="LiveId" clId="{8D93BB67-16FC-461E-B79A-E843E7D521B0}" dt="2025-04-11T09:25:19.641" v="448" actId="21"/>
          <ac:picMkLst>
            <pc:docMk/>
            <pc:sldMk cId="1953831194" sldId="351"/>
            <ac:picMk id="16" creationId="{6BCAEBE0-C89B-6DB6-6999-D2B0BC361F32}"/>
          </ac:picMkLst>
        </pc:picChg>
        <pc:picChg chg="add del mod">
          <ac:chgData name="Vaibhavi jantralwala" userId="1cbc474dea41b263" providerId="LiveId" clId="{8D93BB67-16FC-461E-B79A-E843E7D521B0}" dt="2025-04-11T09:25:30.214" v="450" actId="21"/>
          <ac:picMkLst>
            <pc:docMk/>
            <pc:sldMk cId="1953831194" sldId="351"/>
            <ac:picMk id="17" creationId="{6BCAEBE0-C89B-6DB6-6999-D2B0BC361F32}"/>
          </ac:picMkLst>
        </pc:picChg>
      </pc:sldChg>
      <pc:sldMasterChg chg="addSldLayout delSldLayout">
        <pc:chgData name="Vaibhavi jantralwala" userId="1cbc474dea41b263" providerId="LiveId" clId="{8D93BB67-16FC-461E-B79A-E843E7D521B0}" dt="2025-04-11T09:31:44.021" v="494" actId="2696"/>
        <pc:sldMasterMkLst>
          <pc:docMk/>
          <pc:sldMasterMk cId="0" sldId="2147483665"/>
        </pc:sldMasterMkLst>
        <pc:sldLayoutChg chg="add del">
          <pc:chgData name="Vaibhavi jantralwala" userId="1cbc474dea41b263" providerId="LiveId" clId="{8D93BB67-16FC-461E-B79A-E843E7D521B0}" dt="2025-04-11T09:31:44.021" v="494" actId="2696"/>
          <pc:sldLayoutMkLst>
            <pc:docMk/>
            <pc:sldMasterMk cId="0" sldId="2147483665"/>
            <pc:sldLayoutMk cId="0" sldId="2147483652"/>
          </pc:sldLayoutMkLst>
        </pc:sldLayoutChg>
      </pc:sldMasterChg>
    </pc:docChg>
  </pc:docChgLst>
  <pc:docChgLst>
    <pc:chgData name="kenil pansara" userId="bcb8c8736063ce4c" providerId="LiveId" clId="{0CFE7281-2CE0-4CA2-907D-8FEB70030791}"/>
    <pc:docChg chg="addSld modSld">
      <pc:chgData name="kenil pansara" userId="bcb8c8736063ce4c" providerId="LiveId" clId="{0CFE7281-2CE0-4CA2-907D-8FEB70030791}" dt="2025-04-11T09:46:59.008" v="85" actId="14100"/>
      <pc:docMkLst>
        <pc:docMk/>
      </pc:docMkLst>
      <pc:sldChg chg="modSp mod">
        <pc:chgData name="kenil pansara" userId="bcb8c8736063ce4c" providerId="LiveId" clId="{0CFE7281-2CE0-4CA2-907D-8FEB70030791}" dt="2025-04-11T09:42:47.212" v="26" actId="20577"/>
        <pc:sldMkLst>
          <pc:docMk/>
          <pc:sldMk cId="3874308821" sldId="346"/>
        </pc:sldMkLst>
        <pc:spChg chg="mod">
          <ac:chgData name="kenil pansara" userId="bcb8c8736063ce4c" providerId="LiveId" clId="{0CFE7281-2CE0-4CA2-907D-8FEB70030791}" dt="2025-04-11T09:42:34.450" v="21" actId="14100"/>
          <ac:spMkLst>
            <pc:docMk/>
            <pc:sldMk cId="3874308821" sldId="346"/>
            <ac:spMk id="6" creationId="{E3A00956-8BC6-6C46-E4C5-CEF034EFA378}"/>
          </ac:spMkLst>
        </pc:spChg>
        <pc:spChg chg="mod">
          <ac:chgData name="kenil pansara" userId="bcb8c8736063ce4c" providerId="LiveId" clId="{0CFE7281-2CE0-4CA2-907D-8FEB70030791}" dt="2025-04-11T09:42:47.212" v="26" actId="20577"/>
          <ac:spMkLst>
            <pc:docMk/>
            <pc:sldMk cId="3874308821" sldId="346"/>
            <ac:spMk id="7" creationId="{8CA209FF-6E29-DE50-6E08-89AFF4DC4D7D}"/>
          </ac:spMkLst>
        </pc:spChg>
        <pc:spChg chg="mod">
          <ac:chgData name="kenil pansara" userId="bcb8c8736063ce4c" providerId="LiveId" clId="{0CFE7281-2CE0-4CA2-907D-8FEB70030791}" dt="2025-04-11T09:42:17.238" v="18" actId="1076"/>
          <ac:spMkLst>
            <pc:docMk/>
            <pc:sldMk cId="3874308821" sldId="346"/>
            <ac:spMk id="8" creationId="{0C581692-A7E5-3F67-FFA4-0F49F8754539}"/>
          </ac:spMkLst>
        </pc:spChg>
        <pc:spChg chg="mod">
          <ac:chgData name="kenil pansara" userId="bcb8c8736063ce4c" providerId="LiveId" clId="{0CFE7281-2CE0-4CA2-907D-8FEB70030791}" dt="2025-04-11T09:42:09.003" v="16" actId="1076"/>
          <ac:spMkLst>
            <pc:docMk/>
            <pc:sldMk cId="3874308821" sldId="346"/>
            <ac:spMk id="10" creationId="{1E51B208-E221-FB69-7335-97490DEEF653}"/>
          </ac:spMkLst>
        </pc:spChg>
      </pc:sldChg>
      <pc:sldChg chg="modSp mod">
        <pc:chgData name="kenil pansara" userId="bcb8c8736063ce4c" providerId="LiveId" clId="{0CFE7281-2CE0-4CA2-907D-8FEB70030791}" dt="2025-04-11T09:43:59.390" v="30" actId="1076"/>
        <pc:sldMkLst>
          <pc:docMk/>
          <pc:sldMk cId="3595609449" sldId="347"/>
        </pc:sldMkLst>
        <pc:spChg chg="mod">
          <ac:chgData name="kenil pansara" userId="bcb8c8736063ce4c" providerId="LiveId" clId="{0CFE7281-2CE0-4CA2-907D-8FEB70030791}" dt="2025-04-11T09:43:50.232" v="29" actId="404"/>
          <ac:spMkLst>
            <pc:docMk/>
            <pc:sldMk cId="3595609449" sldId="347"/>
            <ac:spMk id="2" creationId="{48E43D08-7A70-8CFC-4F94-F58F70673CDC}"/>
          </ac:spMkLst>
        </pc:spChg>
        <pc:spChg chg="mod">
          <ac:chgData name="kenil pansara" userId="bcb8c8736063ce4c" providerId="LiveId" clId="{0CFE7281-2CE0-4CA2-907D-8FEB70030791}" dt="2025-04-11T09:43:59.390" v="30" actId="1076"/>
          <ac:spMkLst>
            <pc:docMk/>
            <pc:sldMk cId="3595609449" sldId="347"/>
            <ac:spMk id="3" creationId="{0B572EA5-10DD-511B-EAC2-9E390E4FA64A}"/>
          </ac:spMkLst>
        </pc:spChg>
      </pc:sldChg>
      <pc:sldChg chg="modSp mod">
        <pc:chgData name="kenil pansara" userId="bcb8c8736063ce4c" providerId="LiveId" clId="{0CFE7281-2CE0-4CA2-907D-8FEB70030791}" dt="2025-04-11T09:46:59.008" v="85" actId="14100"/>
        <pc:sldMkLst>
          <pc:docMk/>
          <pc:sldMk cId="2016077986" sldId="348"/>
        </pc:sldMkLst>
        <pc:spChg chg="mod">
          <ac:chgData name="kenil pansara" userId="bcb8c8736063ce4c" providerId="LiveId" clId="{0CFE7281-2CE0-4CA2-907D-8FEB70030791}" dt="2025-04-11T09:46:59.008" v="85" actId="14100"/>
          <ac:spMkLst>
            <pc:docMk/>
            <pc:sldMk cId="2016077986" sldId="348"/>
            <ac:spMk id="2" creationId="{48E43D08-7A70-8CFC-4F94-F58F70673CDC}"/>
          </ac:spMkLst>
        </pc:spChg>
      </pc:sldChg>
      <pc:sldChg chg="modSp mod">
        <pc:chgData name="kenil pansara" userId="bcb8c8736063ce4c" providerId="LiveId" clId="{0CFE7281-2CE0-4CA2-907D-8FEB70030791}" dt="2025-04-11T09:44:32.451" v="36" actId="404"/>
        <pc:sldMkLst>
          <pc:docMk/>
          <pc:sldMk cId="2733696401" sldId="350"/>
        </pc:sldMkLst>
        <pc:spChg chg="mod">
          <ac:chgData name="kenil pansara" userId="bcb8c8736063ce4c" providerId="LiveId" clId="{0CFE7281-2CE0-4CA2-907D-8FEB70030791}" dt="2025-04-11T09:44:32.451" v="36" actId="404"/>
          <ac:spMkLst>
            <pc:docMk/>
            <pc:sldMk cId="2733696401" sldId="350"/>
            <ac:spMk id="2" creationId="{54B48581-72A8-3CB9-0147-CCA7D13D6628}"/>
          </ac:spMkLst>
        </pc:spChg>
        <pc:spChg chg="mod">
          <ac:chgData name="kenil pansara" userId="bcb8c8736063ce4c" providerId="LiveId" clId="{0CFE7281-2CE0-4CA2-907D-8FEB70030791}" dt="2025-04-11T09:44:24.581" v="32" actId="113"/>
          <ac:spMkLst>
            <pc:docMk/>
            <pc:sldMk cId="2733696401" sldId="350"/>
            <ac:spMk id="5" creationId="{D3EABD15-8138-43E4-DD67-E9ECE24A5AEE}"/>
          </ac:spMkLst>
        </pc:spChg>
      </pc:sldChg>
      <pc:sldChg chg="addSp modSp new mod">
        <pc:chgData name="kenil pansara" userId="bcb8c8736063ce4c" providerId="LiveId" clId="{0CFE7281-2CE0-4CA2-907D-8FEB70030791}" dt="2025-04-11T09:46:43.289" v="84" actId="14100"/>
        <pc:sldMkLst>
          <pc:docMk/>
          <pc:sldMk cId="868413638" sldId="352"/>
        </pc:sldMkLst>
        <pc:spChg chg="add mod">
          <ac:chgData name="kenil pansara" userId="bcb8c8736063ce4c" providerId="LiveId" clId="{0CFE7281-2CE0-4CA2-907D-8FEB70030791}" dt="2025-04-11T09:46:39.390" v="83" actId="1076"/>
          <ac:spMkLst>
            <pc:docMk/>
            <pc:sldMk cId="868413638" sldId="352"/>
            <ac:spMk id="3" creationId="{23EDC7F0-F9B5-19F9-A169-0F343417CFAB}"/>
          </ac:spMkLst>
        </pc:spChg>
        <pc:picChg chg="add mod">
          <ac:chgData name="kenil pansara" userId="bcb8c8736063ce4c" providerId="LiveId" clId="{0CFE7281-2CE0-4CA2-907D-8FEB70030791}" dt="2025-04-11T09:46:43.289" v="84" actId="14100"/>
          <ac:picMkLst>
            <pc:docMk/>
            <pc:sldMk cId="868413638" sldId="352"/>
            <ac:picMk id="2" creationId="{DF011C3F-9B17-1A54-9F62-A8DF9DFB4D36}"/>
          </ac:picMkLst>
        </pc:picChg>
      </pc:sldChg>
    </pc:docChg>
  </pc:docChgLst>
</pc:chgInfo>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2.png>
</file>

<file path=ppt/media/image3.png>
</file>

<file path=ppt/media/image4.jpe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9441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1353140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5" name="Google Shape;110;p4" descr="A close up of a sign&#10;&#10;Description automatically generated">
            <a:extLst>
              <a:ext uri="{FF2B5EF4-FFF2-40B4-BE49-F238E27FC236}">
                <a16:creationId xmlns:a16="http://schemas.microsoft.com/office/drawing/2014/main" id="{4D797CE1-B3BC-05B3-7EFB-77E24CA99EC4}"/>
              </a:ext>
            </a:extLst>
          </p:cNvPr>
          <p:cNvPicPr preferRelativeResize="0"/>
          <p:nvPr userDrawn="1"/>
        </p:nvPicPr>
        <p:blipFill rotWithShape="1">
          <a:blip r:embed="rId13">
            <a:alphaModFix/>
          </a:blip>
          <a:srcRect/>
          <a:stretch/>
        </p:blipFill>
        <p:spPr>
          <a:xfrm>
            <a:off x="5890576" y="50164"/>
            <a:ext cx="1226897" cy="410144"/>
          </a:xfrm>
          <a:prstGeom prst="rect">
            <a:avLst/>
          </a:prstGeom>
          <a:noFill/>
          <a:ln>
            <a:noFill/>
          </a:ln>
        </p:spPr>
      </p:pic>
      <p:pic>
        <p:nvPicPr>
          <p:cNvPr id="6" name="Picture 5">
            <a:extLst>
              <a:ext uri="{FF2B5EF4-FFF2-40B4-BE49-F238E27FC236}">
                <a16:creationId xmlns:a16="http://schemas.microsoft.com/office/drawing/2014/main" id="{63FDEA9A-3289-7724-A041-81BA7412446D}"/>
              </a:ext>
            </a:extLst>
          </p:cNvPr>
          <p:cNvPicPr>
            <a:picLocks noChangeAspect="1"/>
          </p:cNvPicPr>
          <p:nvPr userDrawn="1"/>
        </p:nvPicPr>
        <p:blipFill>
          <a:blip r:embed="rId14"/>
          <a:stretch>
            <a:fillRect/>
          </a:stretch>
        </p:blipFill>
        <p:spPr>
          <a:xfrm>
            <a:off x="8588173" y="44451"/>
            <a:ext cx="430886" cy="421570"/>
          </a:xfrm>
          <a:prstGeom prst="rect">
            <a:avLst/>
          </a:prstGeom>
        </p:spPr>
      </p:pic>
      <p:pic>
        <p:nvPicPr>
          <p:cNvPr id="7" name="Picture 6">
            <a:extLst>
              <a:ext uri="{FF2B5EF4-FFF2-40B4-BE49-F238E27FC236}">
                <a16:creationId xmlns:a16="http://schemas.microsoft.com/office/drawing/2014/main" id="{4FE9B430-F1A6-D15F-5325-A6ECC80544A3}"/>
              </a:ext>
            </a:extLst>
          </p:cNvPr>
          <p:cNvPicPr>
            <a:picLocks noChangeAspect="1"/>
          </p:cNvPicPr>
          <p:nvPr userDrawn="1"/>
        </p:nvPicPr>
        <p:blipFill>
          <a:blip r:embed="rId15"/>
          <a:stretch>
            <a:fillRect/>
          </a:stretch>
        </p:blipFill>
        <p:spPr>
          <a:xfrm>
            <a:off x="7448295" y="54435"/>
            <a:ext cx="606402" cy="401602"/>
          </a:xfrm>
          <a:prstGeom prst="rect">
            <a:avLst/>
          </a:prstGeom>
        </p:spPr>
      </p:pic>
      <p:cxnSp>
        <p:nvCxnSpPr>
          <p:cNvPr id="11" name="Straight Connector 10">
            <a:extLst>
              <a:ext uri="{FF2B5EF4-FFF2-40B4-BE49-F238E27FC236}">
                <a16:creationId xmlns:a16="http://schemas.microsoft.com/office/drawing/2014/main" id="{3A16F5E0-5700-9B75-900A-DACA5FE2B975}"/>
              </a:ext>
            </a:extLst>
          </p:cNvPr>
          <p:cNvCxnSpPr/>
          <p:nvPr userDrawn="1"/>
        </p:nvCxnSpPr>
        <p:spPr>
          <a:xfrm>
            <a:off x="7272997" y="44451"/>
            <a:ext cx="0" cy="411586"/>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74B73529-812D-C430-F6D0-F29A1FE550F2}"/>
              </a:ext>
            </a:extLst>
          </p:cNvPr>
          <p:cNvCxnSpPr/>
          <p:nvPr userDrawn="1"/>
        </p:nvCxnSpPr>
        <p:spPr>
          <a:xfrm>
            <a:off x="8328077" y="44451"/>
            <a:ext cx="0" cy="411586"/>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Tree>
  </p:cSld>
  <p:clrMap bg1="lt1" tx1="dk1" bg2="dk2" tx2="lt2" accent1="accent1" accent2="accent2" accent3="accent3" accent4="accent4" accent5="accent5" accent6="accent6" hlink="hlink" folHlink="folHlink"/>
  <p:sldLayoutIdLst>
    <p:sldLayoutId id="2147483666" r:id="rId1"/>
    <p:sldLayoutId id="2147483667"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9.png"/><Relationship Id="rId1" Type="http://schemas.openxmlformats.org/officeDocument/2006/relationships/slideLayout" Target="../slideLayouts/slideLayout4.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 Id="rId9" Type="http://schemas.microsoft.com/office/2007/relationships/hdphoto" Target="../media/hdphoto4.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007EE478-C686-BEE8-D55A-706CA7E7474C}"/>
              </a:ext>
            </a:extLst>
          </p:cNvPr>
          <p:cNvPicPr>
            <a:picLocks noChangeAspect="1"/>
          </p:cNvPicPr>
          <p:nvPr/>
        </p:nvPicPr>
        <p:blipFill>
          <a:blip r:embed="rId3"/>
          <a:srcRect l="5562" r="5562"/>
          <a:stretch/>
        </p:blipFill>
        <p:spPr>
          <a:xfrm>
            <a:off x="0" y="0"/>
            <a:ext cx="9362661" cy="5143500"/>
          </a:xfrm>
          <a:prstGeom prst="rect">
            <a:avLst/>
          </a:prstGeom>
        </p:spPr>
      </p:pic>
      <p:sp>
        <p:nvSpPr>
          <p:cNvPr id="10" name="TextShape 1">
            <a:extLst>
              <a:ext uri="{FF2B5EF4-FFF2-40B4-BE49-F238E27FC236}">
                <a16:creationId xmlns:a16="http://schemas.microsoft.com/office/drawing/2014/main" id="{813F2107-8C2D-9CA4-CD8E-ECCCD7EBECC8}"/>
              </a:ext>
            </a:extLst>
          </p:cNvPr>
          <p:cNvSpPr txBox="1"/>
          <p:nvPr/>
        </p:nvSpPr>
        <p:spPr>
          <a:xfrm>
            <a:off x="815783" y="3307122"/>
            <a:ext cx="3245023" cy="425509"/>
          </a:xfrm>
          <a:prstGeom prst="rect">
            <a:avLst/>
          </a:prstGeom>
          <a:noFill/>
          <a:ln w="0">
            <a:noFill/>
          </a:ln>
        </p:spPr>
        <p:txBody>
          <a:bodyPr lIns="68580" tIns="34290" rIns="68580" bIns="34290" anchor="b">
            <a:noAutofit/>
          </a:bodyPr>
          <a:lstStyle/>
          <a:p>
            <a:pPr>
              <a:lnSpc>
                <a:spcPct val="90000"/>
              </a:lnSpc>
            </a:pPr>
            <a:r>
              <a:rPr lang="en-US" sz="2000" dirty="0">
                <a:solidFill>
                  <a:schemeClr val="bg1"/>
                </a:solidFill>
                <a:latin typeface="Times New Roman" panose="02020603050405020304" pitchFamily="18" charset="0"/>
                <a:cs typeface="Times New Roman" panose="02020603050405020304" pitchFamily="18" charset="0"/>
              </a:rPr>
              <a:t>Earthquake Prediction</a:t>
            </a:r>
            <a:endParaRPr lang="en-US" sz="2000" b="1" spc="-1" dirty="0">
              <a:solidFill>
                <a:schemeClr val="bg1"/>
              </a:solidFill>
            </a:endParaRPr>
          </a:p>
          <a:p>
            <a:pPr algn="ctr">
              <a:lnSpc>
                <a:spcPct val="90000"/>
              </a:lnSpc>
            </a:pPr>
            <a:endParaRPr lang="en-US" sz="2500" spc="-1" dirty="0">
              <a:solidFill>
                <a:schemeClr val="bg1"/>
              </a:solidFill>
              <a:latin typeface="Calibri"/>
            </a:endParaRPr>
          </a:p>
          <a:p>
            <a:pPr>
              <a:lnSpc>
                <a:spcPct val="90000"/>
              </a:lnSpc>
            </a:pPr>
            <a:r>
              <a:rPr lang="en-IN" sz="1600" dirty="0">
                <a:solidFill>
                  <a:schemeClr val="bg1"/>
                </a:solidFill>
                <a:latin typeface="Nunito" panose="020F0502020204030204" pitchFamily="2" charset="0"/>
              </a:rPr>
              <a:t>TEAM-ID :</a:t>
            </a:r>
            <a:r>
              <a:rPr lang="en-IN" sz="1600" b="0" i="0" dirty="0">
                <a:solidFill>
                  <a:schemeClr val="bg1"/>
                </a:solidFill>
                <a:effectLst/>
                <a:latin typeface="Nunito" panose="020F0502020204030204" pitchFamily="2" charset="0"/>
              </a:rPr>
              <a:t>CU_CP_Team_8364</a:t>
            </a:r>
            <a:endParaRPr lang="en-US" sz="1200" spc="-1" dirty="0">
              <a:solidFill>
                <a:schemeClr val="bg1"/>
              </a:solidFill>
              <a:latin typeface="Calibri"/>
            </a:endParaRPr>
          </a:p>
        </p:txBody>
      </p:sp>
      <p:sp>
        <p:nvSpPr>
          <p:cNvPr id="16" name="Rectangle 15">
            <a:extLst>
              <a:ext uri="{FF2B5EF4-FFF2-40B4-BE49-F238E27FC236}">
                <a16:creationId xmlns:a16="http://schemas.microsoft.com/office/drawing/2014/main" id="{5560471F-132C-DC05-DF57-C57BF5F94F99}"/>
              </a:ext>
            </a:extLst>
          </p:cNvPr>
          <p:cNvSpPr/>
          <p:nvPr/>
        </p:nvSpPr>
        <p:spPr>
          <a:xfrm>
            <a:off x="743414" y="1640947"/>
            <a:ext cx="2988527" cy="871317"/>
          </a:xfrm>
          <a:prstGeom prst="rect">
            <a:avLst/>
          </a:prstGeom>
          <a:solidFill>
            <a:schemeClr val="bg1"/>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oogle Shape;110;p4" descr="A close up of a sign&#10;&#10;Description automatically generated">
            <a:extLst>
              <a:ext uri="{FF2B5EF4-FFF2-40B4-BE49-F238E27FC236}">
                <a16:creationId xmlns:a16="http://schemas.microsoft.com/office/drawing/2014/main" id="{7F1DD211-B5CE-B07E-185D-B2D660A88249}"/>
              </a:ext>
            </a:extLst>
          </p:cNvPr>
          <p:cNvPicPr preferRelativeResize="0"/>
          <p:nvPr/>
        </p:nvPicPr>
        <p:blipFill rotWithShape="1">
          <a:blip r:embed="rId4">
            <a:alphaModFix/>
          </a:blip>
          <a:srcRect/>
          <a:stretch/>
        </p:blipFill>
        <p:spPr>
          <a:xfrm>
            <a:off x="815783" y="1971178"/>
            <a:ext cx="1050529" cy="294230"/>
          </a:xfrm>
          <a:prstGeom prst="rect">
            <a:avLst/>
          </a:prstGeom>
          <a:noFill/>
          <a:ln>
            <a:noFill/>
          </a:ln>
        </p:spPr>
      </p:pic>
      <p:pic>
        <p:nvPicPr>
          <p:cNvPr id="7" name="Picture 6">
            <a:extLst>
              <a:ext uri="{FF2B5EF4-FFF2-40B4-BE49-F238E27FC236}">
                <a16:creationId xmlns:a16="http://schemas.microsoft.com/office/drawing/2014/main" id="{4E9B16EB-4021-3DAD-87D7-8AADDA33F175}"/>
              </a:ext>
            </a:extLst>
          </p:cNvPr>
          <p:cNvPicPr>
            <a:picLocks noChangeAspect="1"/>
          </p:cNvPicPr>
          <p:nvPr/>
        </p:nvPicPr>
        <p:blipFill>
          <a:blip r:embed="rId5"/>
          <a:stretch>
            <a:fillRect/>
          </a:stretch>
        </p:blipFill>
        <p:spPr>
          <a:xfrm>
            <a:off x="3052197" y="1843398"/>
            <a:ext cx="485958" cy="475451"/>
          </a:xfrm>
          <a:prstGeom prst="rect">
            <a:avLst/>
          </a:prstGeom>
        </p:spPr>
      </p:pic>
      <p:pic>
        <p:nvPicPr>
          <p:cNvPr id="9" name="Picture 8">
            <a:extLst>
              <a:ext uri="{FF2B5EF4-FFF2-40B4-BE49-F238E27FC236}">
                <a16:creationId xmlns:a16="http://schemas.microsoft.com/office/drawing/2014/main" id="{600553CE-6B63-17CC-854E-76FF40B12CCD}"/>
              </a:ext>
            </a:extLst>
          </p:cNvPr>
          <p:cNvPicPr>
            <a:picLocks noChangeAspect="1"/>
          </p:cNvPicPr>
          <p:nvPr/>
        </p:nvPicPr>
        <p:blipFill>
          <a:blip r:embed="rId6"/>
          <a:stretch>
            <a:fillRect/>
          </a:stretch>
        </p:blipFill>
        <p:spPr>
          <a:xfrm>
            <a:off x="2115014" y="1919854"/>
            <a:ext cx="599270" cy="396879"/>
          </a:xfrm>
          <a:prstGeom prst="rect">
            <a:avLst/>
          </a:prstGeom>
        </p:spPr>
      </p:pic>
      <p:cxnSp>
        <p:nvCxnSpPr>
          <p:cNvPr id="12" name="Straight Connector 11">
            <a:extLst>
              <a:ext uri="{FF2B5EF4-FFF2-40B4-BE49-F238E27FC236}">
                <a16:creationId xmlns:a16="http://schemas.microsoft.com/office/drawing/2014/main" id="{3AE5AE47-CF4D-55BD-80ED-4ABE05325878}"/>
              </a:ext>
            </a:extLst>
          </p:cNvPr>
          <p:cNvCxnSpPr/>
          <p:nvPr/>
        </p:nvCxnSpPr>
        <p:spPr>
          <a:xfrm>
            <a:off x="1984914" y="1859664"/>
            <a:ext cx="0" cy="475451"/>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8EE501B5-345A-EB93-5880-D723D37DD07C}"/>
              </a:ext>
            </a:extLst>
          </p:cNvPr>
          <p:cNvCxnSpPr/>
          <p:nvPr/>
        </p:nvCxnSpPr>
        <p:spPr>
          <a:xfrm>
            <a:off x="2891880" y="1865133"/>
            <a:ext cx="0" cy="475451"/>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2" name="TextBox 1">
            <a:extLst>
              <a:ext uri="{FF2B5EF4-FFF2-40B4-BE49-F238E27FC236}">
                <a16:creationId xmlns:a16="http://schemas.microsoft.com/office/drawing/2014/main" id="{4E88EE61-2242-CA77-5668-E4432A881B62}"/>
              </a:ext>
            </a:extLst>
          </p:cNvPr>
          <p:cNvSpPr txBox="1"/>
          <p:nvPr/>
        </p:nvSpPr>
        <p:spPr>
          <a:xfrm>
            <a:off x="5927126" y="2664968"/>
            <a:ext cx="3524435" cy="2031325"/>
          </a:xfrm>
          <a:prstGeom prst="rect">
            <a:avLst/>
          </a:prstGeom>
          <a:noFill/>
        </p:spPr>
        <p:txBody>
          <a:bodyPr wrap="square" rtlCol="0">
            <a:spAutoFit/>
          </a:bodyPr>
          <a:lstStyle/>
          <a:p>
            <a:r>
              <a:rPr lang="en-US" sz="1800" dirty="0">
                <a:solidFill>
                  <a:schemeClr val="bg1"/>
                </a:solidFill>
                <a:latin typeface="Times New Roman" panose="02020603050405020304" pitchFamily="18" charset="0"/>
                <a:cs typeface="Times New Roman" panose="02020603050405020304" pitchFamily="18" charset="0"/>
              </a:rPr>
              <a:t>Kenil pansara</a:t>
            </a:r>
            <a:br>
              <a:rPr lang="en-US" sz="1800" dirty="0">
                <a:solidFill>
                  <a:schemeClr val="bg1"/>
                </a:solidFill>
                <a:latin typeface="Times New Roman" panose="02020603050405020304" pitchFamily="18" charset="0"/>
                <a:cs typeface="Times New Roman" panose="02020603050405020304" pitchFamily="18" charset="0"/>
              </a:rPr>
            </a:br>
            <a:r>
              <a:rPr lang="en-US" sz="1800" dirty="0">
                <a:solidFill>
                  <a:schemeClr val="bg1"/>
                </a:solidFill>
                <a:latin typeface="Times New Roman" panose="02020603050405020304" pitchFamily="18" charset="0"/>
                <a:cs typeface="Times New Roman" panose="02020603050405020304" pitchFamily="18" charset="0"/>
              </a:rPr>
              <a:t>Vaibhavi jantralwala</a:t>
            </a:r>
            <a:br>
              <a:rPr lang="en-US" sz="1800" dirty="0">
                <a:solidFill>
                  <a:schemeClr val="bg1"/>
                </a:solidFill>
                <a:latin typeface="Times New Roman" panose="02020603050405020304" pitchFamily="18" charset="0"/>
                <a:cs typeface="Times New Roman" panose="02020603050405020304" pitchFamily="18" charset="0"/>
              </a:rPr>
            </a:br>
            <a:r>
              <a:rPr lang="en-US" sz="1800" dirty="0">
                <a:solidFill>
                  <a:schemeClr val="bg1"/>
                </a:solidFill>
                <a:latin typeface="Times New Roman" panose="02020603050405020304" pitchFamily="18" charset="0"/>
                <a:cs typeface="Times New Roman" panose="02020603050405020304" pitchFamily="18" charset="0"/>
              </a:rPr>
              <a:t>Krishna patel</a:t>
            </a:r>
            <a:br>
              <a:rPr lang="en-US" sz="1800" dirty="0">
                <a:solidFill>
                  <a:schemeClr val="bg1"/>
                </a:solidFill>
                <a:latin typeface="Times New Roman" panose="02020603050405020304" pitchFamily="18" charset="0"/>
                <a:cs typeface="Times New Roman" panose="02020603050405020304" pitchFamily="18" charset="0"/>
              </a:rPr>
            </a:br>
            <a:br>
              <a:rPr lang="en-US" sz="1800" dirty="0">
                <a:solidFill>
                  <a:schemeClr val="bg1"/>
                </a:solidFill>
                <a:latin typeface="Times New Roman" panose="02020603050405020304" pitchFamily="18" charset="0"/>
                <a:cs typeface="Times New Roman" panose="02020603050405020304" pitchFamily="18" charset="0"/>
              </a:rPr>
            </a:br>
            <a:r>
              <a:rPr lang="en-US" sz="1800" dirty="0">
                <a:solidFill>
                  <a:schemeClr val="bg1"/>
                </a:solidFill>
                <a:latin typeface="Times New Roman" panose="02020603050405020304" pitchFamily="18" charset="0"/>
                <a:cs typeface="Times New Roman" panose="02020603050405020304" pitchFamily="18" charset="0"/>
              </a:rPr>
              <a:t>Trainer : Rohit bhaduriya</a:t>
            </a:r>
            <a:br>
              <a:rPr lang="en-US" sz="1800" dirty="0">
                <a:solidFill>
                  <a:schemeClr val="bg1"/>
                </a:solidFill>
                <a:latin typeface="Times New Roman" panose="02020603050405020304" pitchFamily="18" charset="0"/>
                <a:cs typeface="Times New Roman" panose="02020603050405020304" pitchFamily="18" charset="0"/>
              </a:rPr>
            </a:br>
            <a:br>
              <a:rPr lang="en-US" sz="1800" dirty="0">
                <a:solidFill>
                  <a:schemeClr val="bg1"/>
                </a:solidFill>
                <a:latin typeface="Times New Roman" panose="02020603050405020304" pitchFamily="18" charset="0"/>
                <a:cs typeface="Times New Roman" panose="02020603050405020304" pitchFamily="18" charset="0"/>
              </a:rPr>
            </a:br>
            <a:r>
              <a:rPr lang="en-US" sz="1800" dirty="0">
                <a:solidFill>
                  <a:schemeClr val="bg1"/>
                </a:solidFill>
                <a:latin typeface="Times New Roman" panose="02020603050405020304" pitchFamily="18" charset="0"/>
                <a:cs typeface="Times New Roman" panose="02020603050405020304" pitchFamily="18" charset="0"/>
              </a:rPr>
              <a:t>Tate : 11 April , 2025</a:t>
            </a:r>
            <a:endParaRPr lang="en-IN" sz="18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3693BC1-2C64-4A78-BE8F-88EB897CD2AE}"/>
              </a:ext>
            </a:extLst>
          </p:cNvPr>
          <p:cNvSpPr>
            <a:spLocks noGrp="1"/>
          </p:cNvSpPr>
          <p:nvPr>
            <p:ph type="title"/>
          </p:nvPr>
        </p:nvSpPr>
        <p:spPr>
          <a:xfrm>
            <a:off x="372049" y="555947"/>
            <a:ext cx="5672400" cy="846509"/>
          </a:xfrm>
        </p:spPr>
        <p:txBody>
          <a:bodyPr/>
          <a:lstStyle/>
          <a:p>
            <a:r>
              <a:rPr lang="en-US" sz="2400" b="1" dirty="0">
                <a:latin typeface="Times New Roman" panose="02020603050405020304" pitchFamily="18" charset="0"/>
                <a:cs typeface="Times New Roman" panose="02020603050405020304" pitchFamily="18" charset="0"/>
              </a:rPr>
              <a:t>Accuracy of the model</a:t>
            </a:r>
            <a:endParaRPr lang="en-IN" dirty="0"/>
          </a:p>
        </p:txBody>
      </p:sp>
      <p:sp>
        <p:nvSpPr>
          <p:cNvPr id="6" name="Text Placeholder 5">
            <a:extLst>
              <a:ext uri="{FF2B5EF4-FFF2-40B4-BE49-F238E27FC236}">
                <a16:creationId xmlns:a16="http://schemas.microsoft.com/office/drawing/2014/main" id="{1BABB5F5-EAD6-0E62-1551-3E49440F3715}"/>
              </a:ext>
            </a:extLst>
          </p:cNvPr>
          <p:cNvSpPr>
            <a:spLocks noGrp="1"/>
          </p:cNvSpPr>
          <p:nvPr>
            <p:ph type="body" idx="1"/>
          </p:nvPr>
        </p:nvSpPr>
        <p:spPr>
          <a:xfrm>
            <a:off x="329188" y="1402848"/>
            <a:ext cx="5502078" cy="1640799"/>
          </a:xfrm>
        </p:spPr>
        <p:txBody>
          <a:bodyPr/>
          <a:lstStyle/>
          <a:p>
            <a:pPr marL="400050" indent="-400050">
              <a:buSzPct val="100000"/>
              <a:buFont typeface="+mj-lt"/>
              <a:buAutoNum type="romanUcPeriod"/>
            </a:pPr>
            <a:r>
              <a:rPr lang="en-GB" sz="1600" b="1" dirty="0">
                <a:effectLst/>
                <a:latin typeface="Times New Roman" panose="02020603050405020304" pitchFamily="18" charset="0"/>
                <a:ea typeface="Times New Roman" panose="02020603050405020304" pitchFamily="18" charset="0"/>
                <a:cs typeface="Times New Roman" panose="02020603050405020304" pitchFamily="18" charset="0"/>
              </a:rPr>
              <a:t>Decision Tree Classifier </a:t>
            </a:r>
            <a:r>
              <a:rPr lang="en-GB" sz="1600" dirty="0">
                <a:effectLst/>
                <a:latin typeface="Times New Roman" panose="02020603050405020304" pitchFamily="18" charset="0"/>
                <a:ea typeface="Times New Roman" panose="02020603050405020304" pitchFamily="18" charset="0"/>
                <a:cs typeface="Times New Roman" panose="02020603050405020304" pitchFamily="18" charset="0"/>
              </a:rPr>
              <a:t>has an accuracy of </a:t>
            </a:r>
            <a:r>
              <a:rPr lang="en-GB" sz="1600" b="1" dirty="0">
                <a:effectLst/>
                <a:latin typeface="Times New Roman" panose="02020603050405020304" pitchFamily="18" charset="0"/>
                <a:ea typeface="Times New Roman" panose="02020603050405020304" pitchFamily="18" charset="0"/>
                <a:cs typeface="Times New Roman" panose="02020603050405020304" pitchFamily="18" charset="0"/>
              </a:rPr>
              <a:t>88.07%</a:t>
            </a:r>
            <a:r>
              <a:rPr lang="en-GB" sz="16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400050" indent="-400050">
              <a:buSzPct val="100000"/>
              <a:buFont typeface="+mj-lt"/>
              <a:buAutoNum type="romanUcPeriod"/>
            </a:pPr>
            <a:r>
              <a:rPr lang="en-GB" sz="1600" b="1" dirty="0">
                <a:effectLst/>
                <a:latin typeface="Times New Roman" panose="02020603050405020304" pitchFamily="18" charset="0"/>
                <a:ea typeface="Times New Roman" panose="02020603050405020304" pitchFamily="18" charset="0"/>
                <a:cs typeface="Times New Roman" panose="02020603050405020304" pitchFamily="18" charset="0"/>
              </a:rPr>
              <a:t>KNN </a:t>
            </a:r>
            <a:r>
              <a:rPr lang="en-GB" sz="1600" dirty="0">
                <a:effectLst/>
                <a:latin typeface="Times New Roman" panose="02020603050405020304" pitchFamily="18" charset="0"/>
                <a:ea typeface="Times New Roman" panose="02020603050405020304" pitchFamily="18" charset="0"/>
                <a:cs typeface="Times New Roman" panose="02020603050405020304" pitchFamily="18" charset="0"/>
              </a:rPr>
              <a:t>has an accuracy of </a:t>
            </a:r>
            <a:r>
              <a:rPr lang="en-GB" sz="1600" b="1" dirty="0">
                <a:effectLst/>
                <a:latin typeface="Times New Roman" panose="02020603050405020304" pitchFamily="18" charset="0"/>
                <a:ea typeface="Times New Roman" panose="02020603050405020304" pitchFamily="18" charset="0"/>
                <a:cs typeface="Times New Roman" panose="02020603050405020304" pitchFamily="18" charset="0"/>
              </a:rPr>
              <a:t>89.23%</a:t>
            </a:r>
            <a:r>
              <a:rPr lang="en-GB" sz="16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effectLst/>
              <a:latin typeface="Times New Roman" panose="02020603050405020304" pitchFamily="18" charset="0"/>
              <a:ea typeface="Arial" panose="020B0604020202020204" pitchFamily="34" charset="0"/>
              <a:cs typeface="Times New Roman" panose="02020603050405020304" pitchFamily="18" charset="0"/>
            </a:endParaRPr>
          </a:p>
          <a:p>
            <a:pPr marL="400050" indent="-400050">
              <a:buSzPct val="100000"/>
              <a:buFont typeface="+mj-lt"/>
              <a:buAutoNum type="romanUcPeriod"/>
            </a:pPr>
            <a:r>
              <a:rPr lang="en-GB" sz="1600" b="1" dirty="0">
                <a:effectLst/>
                <a:latin typeface="Times New Roman" panose="02020603050405020304" pitchFamily="18" charset="0"/>
                <a:ea typeface="Times New Roman" panose="02020603050405020304" pitchFamily="18" charset="0"/>
                <a:cs typeface="Times New Roman" panose="02020603050405020304" pitchFamily="18" charset="0"/>
              </a:rPr>
              <a:t>Random Forest Classifier </a:t>
            </a:r>
            <a:r>
              <a:rPr lang="en-GB" sz="1600" dirty="0">
                <a:effectLst/>
                <a:latin typeface="Times New Roman" panose="02020603050405020304" pitchFamily="18" charset="0"/>
                <a:ea typeface="Times New Roman" panose="02020603050405020304" pitchFamily="18" charset="0"/>
                <a:cs typeface="Times New Roman" panose="02020603050405020304" pitchFamily="18" charset="0"/>
              </a:rPr>
              <a:t>has an accuracy of </a:t>
            </a:r>
            <a:r>
              <a:rPr lang="en-GB" sz="1600" b="1" dirty="0">
                <a:effectLst/>
                <a:latin typeface="Times New Roman" panose="02020603050405020304" pitchFamily="18" charset="0"/>
                <a:ea typeface="Times New Roman" panose="02020603050405020304" pitchFamily="18" charset="0"/>
                <a:cs typeface="Times New Roman" panose="02020603050405020304" pitchFamily="18" charset="0"/>
              </a:rPr>
              <a:t>91.15%</a:t>
            </a:r>
            <a:r>
              <a:rPr lang="en-GB" sz="16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effectLst/>
              <a:latin typeface="Times New Roman" panose="02020603050405020304" pitchFamily="18" charset="0"/>
              <a:ea typeface="Arial" panose="020B0604020202020204" pitchFamily="34" charset="0"/>
              <a:cs typeface="Times New Roman" panose="02020603050405020304" pitchFamily="18" charset="0"/>
            </a:endParaRPr>
          </a:p>
          <a:p>
            <a:pPr marL="400050" indent="-400050">
              <a:buSzPct val="100000"/>
              <a:buFont typeface="+mj-lt"/>
              <a:buAutoNum type="romanUcPeriod"/>
            </a:pPr>
            <a:r>
              <a:rPr lang="en-GB" sz="1600" b="1" dirty="0">
                <a:effectLst/>
                <a:latin typeface="Times New Roman" panose="02020603050405020304" pitchFamily="18" charset="0"/>
                <a:ea typeface="Times New Roman" panose="02020603050405020304" pitchFamily="18" charset="0"/>
                <a:cs typeface="Times New Roman" panose="02020603050405020304" pitchFamily="18" charset="0"/>
              </a:rPr>
              <a:t>Gradient Boosting Algorithm </a:t>
            </a:r>
            <a:r>
              <a:rPr lang="en-GB" sz="1600" dirty="0">
                <a:effectLst/>
                <a:latin typeface="Times New Roman" panose="02020603050405020304" pitchFamily="18" charset="0"/>
                <a:ea typeface="Times New Roman" panose="02020603050405020304" pitchFamily="18" charset="0"/>
                <a:cs typeface="Times New Roman" panose="02020603050405020304" pitchFamily="18" charset="0"/>
              </a:rPr>
              <a:t>has an accuracy of </a:t>
            </a:r>
            <a:r>
              <a:rPr lang="en-GB" sz="1600" b="1" dirty="0">
                <a:effectLst/>
                <a:latin typeface="Times New Roman" panose="02020603050405020304" pitchFamily="18" charset="0"/>
                <a:ea typeface="Times New Roman" panose="02020603050405020304" pitchFamily="18" charset="0"/>
                <a:cs typeface="Times New Roman" panose="02020603050405020304" pitchFamily="18" charset="0"/>
              </a:rPr>
              <a:t>92.69%</a:t>
            </a:r>
            <a:r>
              <a:rPr lang="en-GB" sz="16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C328D443-975D-C1C1-F564-114BD823024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Lst>
          </a:blip>
          <a:stretch>
            <a:fillRect/>
          </a:stretch>
        </p:blipFill>
        <p:spPr>
          <a:xfrm>
            <a:off x="5977972" y="1159553"/>
            <a:ext cx="2859962" cy="1412197"/>
          </a:xfrm>
          <a:prstGeom prst="rect">
            <a:avLst/>
          </a:prstGeom>
        </p:spPr>
      </p:pic>
      <p:pic>
        <p:nvPicPr>
          <p:cNvPr id="8" name="Picture 7">
            <a:extLst>
              <a:ext uri="{FF2B5EF4-FFF2-40B4-BE49-F238E27FC236}">
                <a16:creationId xmlns:a16="http://schemas.microsoft.com/office/drawing/2014/main" id="{5E44FA9C-69EC-4B82-7FB8-F0CD6CBBBE76}"/>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Lst>
          </a:blip>
          <a:srcRect r="4387"/>
          <a:stretch/>
        </p:blipFill>
        <p:spPr>
          <a:xfrm>
            <a:off x="329188" y="3155480"/>
            <a:ext cx="2623017" cy="1347770"/>
          </a:xfrm>
          <a:prstGeom prst="rect">
            <a:avLst/>
          </a:prstGeom>
        </p:spPr>
      </p:pic>
      <p:sp>
        <p:nvSpPr>
          <p:cNvPr id="10" name="TextBox 9">
            <a:extLst>
              <a:ext uri="{FF2B5EF4-FFF2-40B4-BE49-F238E27FC236}">
                <a16:creationId xmlns:a16="http://schemas.microsoft.com/office/drawing/2014/main" id="{B49101E6-DA91-9D7B-A9AB-924D3AF75078}"/>
              </a:ext>
            </a:extLst>
          </p:cNvPr>
          <p:cNvSpPr txBox="1"/>
          <p:nvPr/>
        </p:nvSpPr>
        <p:spPr>
          <a:xfrm>
            <a:off x="6031403" y="2531695"/>
            <a:ext cx="2783409" cy="307777"/>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I</a:t>
            </a:r>
            <a:endParaRPr lang="en-IN" b="1"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28AB8B64-C827-A11D-FD2D-1E656306B6FC}"/>
              </a:ext>
            </a:extLst>
          </p:cNvPr>
          <p:cNvSpPr txBox="1"/>
          <p:nvPr/>
        </p:nvSpPr>
        <p:spPr>
          <a:xfrm>
            <a:off x="329188" y="4503250"/>
            <a:ext cx="2623017" cy="307777"/>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IV</a:t>
            </a:r>
            <a:endParaRPr lang="en-IN" b="1"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2A614E89-BCC0-0451-D124-FA7F6E62367F}"/>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20000" contrast="20000"/>
                    </a14:imgEffect>
                  </a14:imgLayer>
                </a14:imgProps>
              </a:ext>
            </a:extLst>
          </a:blip>
          <a:stretch>
            <a:fillRect/>
          </a:stretch>
        </p:blipFill>
        <p:spPr>
          <a:xfrm>
            <a:off x="3208249" y="3155481"/>
            <a:ext cx="2623017" cy="1347770"/>
          </a:xfrm>
          <a:prstGeom prst="rect">
            <a:avLst/>
          </a:prstGeom>
        </p:spPr>
      </p:pic>
      <p:sp>
        <p:nvSpPr>
          <p:cNvPr id="14" name="TextBox 13">
            <a:extLst>
              <a:ext uri="{FF2B5EF4-FFF2-40B4-BE49-F238E27FC236}">
                <a16:creationId xmlns:a16="http://schemas.microsoft.com/office/drawing/2014/main" id="{53938BCC-BEA8-5A4D-1A06-DDB58BEAE40B}"/>
              </a:ext>
            </a:extLst>
          </p:cNvPr>
          <p:cNvSpPr txBox="1"/>
          <p:nvPr/>
        </p:nvSpPr>
        <p:spPr>
          <a:xfrm>
            <a:off x="3208249" y="4503250"/>
            <a:ext cx="2623017" cy="307777"/>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III</a:t>
            </a:r>
            <a:endParaRPr lang="en-IN" b="1" dirty="0">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6BCAEBE0-C89B-6DB6-6999-D2B0BC361F32}"/>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bright="-20000" contrast="20000"/>
                    </a14:imgEffect>
                  </a14:imgLayer>
                </a14:imgProps>
              </a:ext>
            </a:extLst>
          </a:blip>
          <a:srcRect r="12382" b="2125"/>
          <a:stretch/>
        </p:blipFill>
        <p:spPr>
          <a:xfrm>
            <a:off x="6016249" y="3155481"/>
            <a:ext cx="2859962" cy="1363804"/>
          </a:xfrm>
          <a:prstGeom prst="rect">
            <a:avLst/>
          </a:prstGeom>
        </p:spPr>
      </p:pic>
      <p:sp>
        <p:nvSpPr>
          <p:cNvPr id="18" name="TextBox 17">
            <a:extLst>
              <a:ext uri="{FF2B5EF4-FFF2-40B4-BE49-F238E27FC236}">
                <a16:creationId xmlns:a16="http://schemas.microsoft.com/office/drawing/2014/main" id="{42AB183B-85F1-787E-EF27-B9CCA12DC54C}"/>
              </a:ext>
            </a:extLst>
          </p:cNvPr>
          <p:cNvSpPr txBox="1"/>
          <p:nvPr/>
        </p:nvSpPr>
        <p:spPr>
          <a:xfrm>
            <a:off x="6016249" y="4503249"/>
            <a:ext cx="2859962" cy="307777"/>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II</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38311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A8EAFC-3A57-AD7E-8CB9-F8A9F0B4D80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D3EABD15-8138-43E4-DD67-E9ECE24A5AEE}"/>
              </a:ext>
            </a:extLst>
          </p:cNvPr>
          <p:cNvSpPr>
            <a:spLocks noGrp="1"/>
          </p:cNvSpPr>
          <p:nvPr>
            <p:ph type="title"/>
          </p:nvPr>
        </p:nvSpPr>
        <p:spPr>
          <a:xfrm>
            <a:off x="311700" y="445597"/>
            <a:ext cx="4260300" cy="755700"/>
          </a:xfrm>
        </p:spPr>
        <p:txBody>
          <a:bodyPr/>
          <a:lstStyle/>
          <a:p>
            <a:r>
              <a:rPr lang="en-US" sz="2400" b="1" dirty="0">
                <a:latin typeface="Times New Roman" panose="02020603050405020304" pitchFamily="18" charset="0"/>
                <a:cs typeface="Times New Roman" panose="02020603050405020304" pitchFamily="18" charset="0"/>
              </a:rPr>
              <a:t>Conclusion :</a:t>
            </a:r>
            <a:endParaRPr lang="en-IN" sz="2400" b="1" dirty="0">
              <a:solidFill>
                <a:srgbClr val="002060"/>
              </a:solidFill>
            </a:endParaRPr>
          </a:p>
        </p:txBody>
      </p:sp>
      <p:sp>
        <p:nvSpPr>
          <p:cNvPr id="2" name="Text Placeholder 1">
            <a:extLst>
              <a:ext uri="{FF2B5EF4-FFF2-40B4-BE49-F238E27FC236}">
                <a16:creationId xmlns:a16="http://schemas.microsoft.com/office/drawing/2014/main" id="{54B48581-72A8-3CB9-0147-CCA7D13D6628}"/>
              </a:ext>
            </a:extLst>
          </p:cNvPr>
          <p:cNvSpPr>
            <a:spLocks noGrp="1"/>
          </p:cNvSpPr>
          <p:nvPr>
            <p:ph type="body" idx="1"/>
          </p:nvPr>
        </p:nvSpPr>
        <p:spPr>
          <a:xfrm>
            <a:off x="311700" y="1389600"/>
            <a:ext cx="7390850" cy="3179400"/>
          </a:xfrm>
        </p:spPr>
        <p:txBody>
          <a:bodyPr/>
          <a:lstStyle/>
          <a:p>
            <a:pPr marL="152396" indent="0">
              <a:buNone/>
            </a:pPr>
            <a:r>
              <a:rPr lang="en-US" sz="1600" dirty="0">
                <a:latin typeface="Times New Roman" panose="02020603050405020304" pitchFamily="18" charset="0"/>
                <a:cs typeface="Times New Roman" panose="02020603050405020304" pitchFamily="18" charset="0"/>
              </a:rPr>
              <a:t>We are pleased with the current performance, we recognize that there is always scope for improvement. Each team member has contributed their best efforts, and we believe that with more data and advanced techniques, the model can be refined further. We are committed to enhancing its accuracy and look forward to the opportunity to continue improving the model together in the future.</a:t>
            </a:r>
          </a:p>
          <a:p>
            <a:endParaRPr lang="en-IN" sz="1600" dirty="0"/>
          </a:p>
        </p:txBody>
      </p:sp>
    </p:spTree>
    <p:extLst>
      <p:ext uri="{BB962C8B-B14F-4D97-AF65-F5344CB8AC3E}">
        <p14:creationId xmlns:p14="http://schemas.microsoft.com/office/powerpoint/2010/main" val="2733696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B371653C-5A59-55AF-7592-1B7D2CA0BEA9}"/>
              </a:ext>
            </a:extLst>
          </p:cNvPr>
          <p:cNvSpPr txBox="1"/>
          <p:nvPr/>
        </p:nvSpPr>
        <p:spPr>
          <a:xfrm>
            <a:off x="3166669" y="2193074"/>
            <a:ext cx="2810662" cy="466453"/>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a:lnSpc>
                <a:spcPct val="90000"/>
              </a:lnSpc>
              <a:spcBef>
                <a:spcPct val="0"/>
              </a:spcBef>
              <a:spcAft>
                <a:spcPts val="600"/>
              </a:spcAft>
            </a:pPr>
            <a:r>
              <a:rPr lang="en-US" sz="2500" kern="1200">
                <a:solidFill>
                  <a:schemeClr val="tx1"/>
                </a:solidFill>
                <a:latin typeface="Arial" panose="020B0604020202020204" pitchFamily="34" charset="0"/>
                <a:ea typeface="+mj-ea"/>
                <a:cs typeface="Arial" panose="020B0604020202020204" pitchFamily="34" charset="0"/>
              </a:rPr>
              <a:t>Thank you...!</a:t>
            </a:r>
          </a:p>
        </p:txBody>
      </p:sp>
    </p:spTree>
    <p:extLst>
      <p:ext uri="{BB962C8B-B14F-4D97-AF65-F5344CB8AC3E}">
        <p14:creationId xmlns:p14="http://schemas.microsoft.com/office/powerpoint/2010/main" val="3257701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358472" y="222339"/>
            <a:ext cx="5108878" cy="380912"/>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2400" b="1" dirty="0">
                <a:latin typeface="Times New Roman" panose="02020603050405020304" pitchFamily="18" charset="0"/>
                <a:cs typeface="Times New Roman" panose="02020603050405020304" pitchFamily="18" charset="0"/>
              </a:rPr>
              <a:t>Insights About our project :</a:t>
            </a:r>
            <a:endParaRPr sz="2400" b="1" dirty="0"/>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235375" y="1228377"/>
            <a:ext cx="3194940" cy="3194940"/>
          </a:xfrm>
          <a:prstGeom prst="rect">
            <a:avLst/>
          </a:prstGeom>
        </p:spPr>
      </p:pic>
      <p:sp>
        <p:nvSpPr>
          <p:cNvPr id="6" name="Google Shape;62;g5fab984687_2_0">
            <a:extLst>
              <a:ext uri="{FF2B5EF4-FFF2-40B4-BE49-F238E27FC236}">
                <a16:creationId xmlns:a16="http://schemas.microsoft.com/office/drawing/2014/main" id="{2C2DB4A5-624B-CADA-0A3F-8AADD412BC0C}"/>
              </a:ext>
            </a:extLst>
          </p:cNvPr>
          <p:cNvSpPr txBox="1">
            <a:spLocks/>
          </p:cNvSpPr>
          <p:nvPr/>
        </p:nvSpPr>
        <p:spPr>
          <a:xfrm>
            <a:off x="409272" y="742705"/>
            <a:ext cx="4727878" cy="39689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latin typeface="Times New Roman" panose="02020603050405020304" pitchFamily="18" charset="0"/>
                <a:cs typeface="Times New Roman" panose="02020603050405020304" pitchFamily="18" charset="0"/>
              </a:rPr>
              <a:t>What is an earthquake ?</a:t>
            </a:r>
          </a:p>
          <a:p>
            <a:endParaRPr lang="en-US" b="1"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&gt;&gt; An </a:t>
            </a:r>
            <a:r>
              <a:rPr lang="en-US" b="1" dirty="0">
                <a:latin typeface="Times New Roman" panose="02020603050405020304" pitchFamily="18" charset="0"/>
                <a:cs typeface="Times New Roman" panose="02020603050405020304" pitchFamily="18" charset="0"/>
              </a:rPr>
              <a:t>earthquake</a:t>
            </a:r>
            <a:r>
              <a:rPr lang="en-US" dirty="0">
                <a:latin typeface="Times New Roman" panose="02020603050405020304" pitchFamily="18" charset="0"/>
                <a:cs typeface="Times New Roman" panose="02020603050405020304" pitchFamily="18" charset="0"/>
              </a:rPr>
              <a:t> is the sudden shaking of the Earth's surface caused by the release of energy from within the Earth's crust. This energy release occurs when tectonic plates shift or when there's a sudden rupture along a fault line. The shaking can vary in intensity and can lead to serious damage to life, infrastructure, and the environment.</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Why is Earthquake Prediction Important ?</a:t>
            </a:r>
          </a:p>
          <a:p>
            <a:endParaRPr lang="en-US" b="1"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&gt;&gt;</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Earthquake prediction is crucial because it can </a:t>
            </a:r>
            <a:r>
              <a:rPr lang="en-US" b="1" dirty="0">
                <a:latin typeface="Times New Roman" panose="02020603050405020304" pitchFamily="18" charset="0"/>
                <a:cs typeface="Times New Roman" panose="02020603050405020304" pitchFamily="18" charset="0"/>
              </a:rPr>
              <a:t>save lives, reduce economic losses, and enhance preparedness</a:t>
            </a:r>
            <a:r>
              <a:rPr lang="en-US" dirty="0">
                <a:latin typeface="Times New Roman" panose="02020603050405020304" pitchFamily="18" charset="0"/>
                <a:cs typeface="Times New Roman" panose="02020603050405020304" pitchFamily="18" charset="0"/>
              </a:rPr>
              <a:t>. Unlike storms or floods, earthquakes strike </a:t>
            </a:r>
            <a:r>
              <a:rPr lang="en-US" b="1" dirty="0">
                <a:latin typeface="Times New Roman" panose="02020603050405020304" pitchFamily="18" charset="0"/>
                <a:cs typeface="Times New Roman" panose="02020603050405020304" pitchFamily="18" charset="0"/>
              </a:rPr>
              <a:t>without warning</a:t>
            </a:r>
            <a:r>
              <a:rPr lang="en-US" dirty="0">
                <a:latin typeface="Times New Roman" panose="02020603050405020304" pitchFamily="18" charset="0"/>
                <a:cs typeface="Times New Roman" panose="02020603050405020304" pitchFamily="18" charset="0"/>
              </a:rPr>
              <a:t>, often within seconds. Accurate predictions can help in </a:t>
            </a:r>
            <a:r>
              <a:rPr lang="en-US" b="1" dirty="0">
                <a:latin typeface="Times New Roman" panose="02020603050405020304" pitchFamily="18" charset="0"/>
                <a:cs typeface="Times New Roman" panose="02020603050405020304" pitchFamily="18" charset="0"/>
              </a:rPr>
              <a:t>early evacuation, disaster planning, and emergency response</a:t>
            </a:r>
            <a:r>
              <a:rPr lang="en-US" dirty="0">
                <a:latin typeface="Times New Roman" panose="02020603050405020304" pitchFamily="18" charset="0"/>
                <a:cs typeface="Times New Roman" panose="02020603050405020304" pitchFamily="18" charset="0"/>
              </a:rPr>
              <a:t>, especially in high-risk areas. This makes developing prediction models a top priority in disaster management.</a:t>
            </a:r>
          </a:p>
          <a:p>
            <a:pPr marL="182880" indent="-182880">
              <a:buFont typeface="Arial" panose="020B0604020202020204" pitchFamily="34" charset="0"/>
              <a:buChar char="•"/>
            </a:pP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F6764B-21BB-C2DC-B5A1-6A2D218BFD12}"/>
              </a:ext>
            </a:extLst>
          </p:cNvPr>
          <p:cNvSpPr>
            <a:spLocks noGrp="1"/>
          </p:cNvSpPr>
          <p:nvPr>
            <p:ph type="title"/>
          </p:nvPr>
        </p:nvSpPr>
        <p:spPr/>
        <p:txBody>
          <a:bodyPr/>
          <a:lstStyle/>
          <a:p>
            <a:r>
              <a:rPr lang="en-US" sz="2400" b="1" dirty="0">
                <a:latin typeface="Times New Roman" panose="02020603050405020304" pitchFamily="18" charset="0"/>
                <a:cs typeface="Times New Roman" panose="02020603050405020304" pitchFamily="18" charset="0"/>
              </a:rPr>
              <a:t>The Problem :</a:t>
            </a:r>
            <a:br>
              <a:rPr lang="en-US" sz="2400" b="1" dirty="0">
                <a:latin typeface="Times New Roman" panose="02020603050405020304" pitchFamily="18" charset="0"/>
                <a:cs typeface="Times New Roman" panose="02020603050405020304" pitchFamily="18" charset="0"/>
              </a:rPr>
            </a:br>
            <a:endParaRPr lang="en-IN" sz="2400" dirty="0">
              <a:solidFill>
                <a:srgbClr val="002060"/>
              </a:solidFill>
            </a:endParaRPr>
          </a:p>
        </p:txBody>
      </p:sp>
      <p:sp>
        <p:nvSpPr>
          <p:cNvPr id="6" name="TextBox 5"/>
          <p:cNvSpPr txBox="1"/>
          <p:nvPr/>
        </p:nvSpPr>
        <p:spPr>
          <a:xfrm>
            <a:off x="311700" y="1047626"/>
            <a:ext cx="6751709" cy="1384995"/>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&gt;&gt; </a:t>
            </a:r>
            <a:r>
              <a:rPr lang="en-US" sz="1400" dirty="0">
                <a:latin typeface="Times New Roman" panose="02020603050405020304" pitchFamily="18" charset="0"/>
                <a:cs typeface="Times New Roman" panose="02020603050405020304" pitchFamily="18" charset="0"/>
              </a:rPr>
              <a:t>Earthquakes are sudden and devastating natural disasters that occur without warning, causing loss of life, property damage, and economic disruptions. Despite advancements in technology, </a:t>
            </a:r>
            <a:r>
              <a:rPr lang="en-US" sz="1400" b="1" dirty="0">
                <a:latin typeface="Times New Roman" panose="02020603050405020304" pitchFamily="18" charset="0"/>
                <a:cs typeface="Times New Roman" panose="02020603050405020304" pitchFamily="18" charset="0"/>
              </a:rPr>
              <a:t>accurate real-time prediction of earthquakes remains a major challenge</a:t>
            </a:r>
            <a:r>
              <a:rPr lang="en-US" sz="1400" dirty="0">
                <a:latin typeface="Times New Roman" panose="02020603050405020304" pitchFamily="18" charset="0"/>
                <a:cs typeface="Times New Roman" panose="02020603050405020304" pitchFamily="18" charset="0"/>
              </a:rPr>
              <a:t>.</a:t>
            </a: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br>
              <a:rPr lang="en-US" sz="1400" dirty="0">
                <a:latin typeface="Times New Roman" panose="02020603050405020304" pitchFamily="18" charset="0"/>
                <a:cs typeface="Times New Roman" panose="02020603050405020304" pitchFamily="18" charset="0"/>
              </a:rPr>
            </a:br>
            <a:endParaRPr lang="en-IN" dirty="0"/>
          </a:p>
        </p:txBody>
      </p:sp>
      <p:pic>
        <p:nvPicPr>
          <p:cNvPr id="12" name="Picture 11"/>
          <p:cNvPicPr>
            <a:picLocks noChangeAspect="1"/>
          </p:cNvPicPr>
          <p:nvPr/>
        </p:nvPicPr>
        <p:blipFill>
          <a:blip r:embed="rId2"/>
          <a:srcRect/>
          <a:stretch/>
        </p:blipFill>
        <p:spPr>
          <a:xfrm>
            <a:off x="1213967" y="2112946"/>
            <a:ext cx="2114550" cy="2350577"/>
          </a:xfrm>
          <a:prstGeom prst="rect">
            <a:avLst/>
          </a:prstGeom>
        </p:spPr>
      </p:pic>
      <p:pic>
        <p:nvPicPr>
          <p:cNvPr id="14" name="Picture 13"/>
          <p:cNvPicPr>
            <a:picLocks noChangeAspect="1"/>
          </p:cNvPicPr>
          <p:nvPr/>
        </p:nvPicPr>
        <p:blipFill>
          <a:blip r:embed="rId3"/>
          <a:srcRect/>
          <a:stretch/>
        </p:blipFill>
        <p:spPr>
          <a:xfrm>
            <a:off x="4167283" y="2137776"/>
            <a:ext cx="4252817" cy="2350578"/>
          </a:xfrm>
          <a:prstGeom prst="rect">
            <a:avLst/>
          </a:prstGeom>
        </p:spPr>
      </p:pic>
    </p:spTree>
    <p:extLst>
      <p:ext uri="{BB962C8B-B14F-4D97-AF65-F5344CB8AC3E}">
        <p14:creationId xmlns:p14="http://schemas.microsoft.com/office/powerpoint/2010/main" val="1607993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F6764B-21BB-C2DC-B5A1-6A2D218BFD12}"/>
              </a:ext>
            </a:extLst>
          </p:cNvPr>
          <p:cNvSpPr>
            <a:spLocks noGrp="1"/>
          </p:cNvSpPr>
          <p:nvPr>
            <p:ph type="title"/>
          </p:nvPr>
        </p:nvSpPr>
        <p:spPr>
          <a:xfrm>
            <a:off x="356150" y="330725"/>
            <a:ext cx="4552400" cy="572700"/>
          </a:xfrm>
        </p:spPr>
        <p:txBody>
          <a:bodyPr anchor="ctr"/>
          <a:lstStyle/>
          <a:p>
            <a:r>
              <a:rPr lang="en-US" sz="2000" b="1" dirty="0">
                <a:latin typeface="Times New Roman" panose="02020603050405020304" pitchFamily="18" charset="0"/>
                <a:cs typeface="Times New Roman" panose="02020603050405020304" pitchFamily="18" charset="0"/>
              </a:rPr>
              <a:t>Challenges in Earthquake Prediction :</a:t>
            </a:r>
            <a:br>
              <a:rPr lang="en-US" sz="2000" b="1" dirty="0">
                <a:latin typeface="Times New Roman" panose="02020603050405020304" pitchFamily="18" charset="0"/>
                <a:cs typeface="Times New Roman" panose="02020603050405020304" pitchFamily="18" charset="0"/>
              </a:rPr>
            </a:br>
            <a:endParaRPr lang="en-IN" sz="2000" dirty="0">
              <a:solidFill>
                <a:srgbClr val="002060"/>
              </a:solidFill>
            </a:endParaRPr>
          </a:p>
        </p:txBody>
      </p:sp>
      <p:sp>
        <p:nvSpPr>
          <p:cNvPr id="2" name="TextBox 1"/>
          <p:cNvSpPr txBox="1"/>
          <p:nvPr/>
        </p:nvSpPr>
        <p:spPr>
          <a:xfrm>
            <a:off x="408709" y="699078"/>
            <a:ext cx="8326581" cy="1477328"/>
          </a:xfrm>
          <a:prstGeom prst="rect">
            <a:avLst/>
          </a:prstGeom>
          <a:noFill/>
        </p:spPr>
        <p:txBody>
          <a:bodyPr wrap="square" rtlCol="0">
            <a:spAutoFit/>
          </a:bodyPr>
          <a:lstStyle/>
          <a:p>
            <a:r>
              <a:rPr lang="en-US" sz="1800" b="1" dirty="0">
                <a:latin typeface="Times New Roman" panose="02020603050405020304" pitchFamily="18" charset="0"/>
                <a:cs typeface="Times New Roman" panose="02020603050405020304" pitchFamily="18" charset="0"/>
              </a:rPr>
              <a:t>-  Lack of labeled data</a:t>
            </a:r>
            <a:r>
              <a:rPr lang="en-US" sz="1800" dirty="0">
                <a:latin typeface="Times New Roman" panose="02020603050405020304" pitchFamily="18" charset="0"/>
                <a:cs typeface="Times New Roman" panose="02020603050405020304" pitchFamily="18" charset="0"/>
              </a:rPr>
              <a:t> for past earthquakes.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Complex and non-linear patterns</a:t>
            </a:r>
            <a:r>
              <a:rPr lang="en-US" sz="1800" dirty="0">
                <a:latin typeface="Times New Roman" panose="02020603050405020304" pitchFamily="18" charset="0"/>
                <a:cs typeface="Times New Roman" panose="02020603050405020304" pitchFamily="18" charset="0"/>
              </a:rPr>
              <a:t> in seismic     activity.</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Difficulty in identifying the </a:t>
            </a:r>
            <a:r>
              <a:rPr lang="en-US" sz="1800" b="1" dirty="0">
                <a:latin typeface="Times New Roman" panose="02020603050405020304" pitchFamily="18" charset="0"/>
                <a:cs typeface="Times New Roman" panose="02020603050405020304" pitchFamily="18" charset="0"/>
              </a:rPr>
              <a:t>exact time, location, and magnitude</a:t>
            </a:r>
            <a:r>
              <a:rPr lang="en-US" sz="1800" dirty="0">
                <a:latin typeface="Times New Roman" panose="02020603050405020304" pitchFamily="18" charset="0"/>
                <a:cs typeface="Times New Roman" panose="02020603050405020304" pitchFamily="18" charset="0"/>
              </a:rPr>
              <a:t>.</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High risk of </a:t>
            </a:r>
            <a:r>
              <a:rPr lang="en-US" sz="1800" b="1" dirty="0">
                <a:latin typeface="Times New Roman" panose="02020603050405020304" pitchFamily="18" charset="0"/>
                <a:cs typeface="Times New Roman" panose="02020603050405020304" pitchFamily="18" charset="0"/>
              </a:rPr>
              <a:t>false positives or false negatives</a:t>
            </a:r>
            <a:r>
              <a:rPr lang="en-US" sz="1800" dirty="0">
                <a:latin typeface="Times New Roman" panose="02020603050405020304" pitchFamily="18" charset="0"/>
                <a:cs typeface="Times New Roman" panose="02020603050405020304" pitchFamily="18" charset="0"/>
              </a:rPr>
              <a:t>.</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Seismic signals are often </a:t>
            </a:r>
            <a:r>
              <a:rPr lang="en-US" sz="1800" b="1" dirty="0">
                <a:latin typeface="Times New Roman" panose="02020603050405020304" pitchFamily="18" charset="0"/>
                <a:cs typeface="Times New Roman" panose="02020603050405020304" pitchFamily="18" charset="0"/>
              </a:rPr>
              <a:t>buried in noise</a:t>
            </a:r>
            <a:r>
              <a:rPr lang="en-US" sz="1800" dirty="0">
                <a:latin typeface="Times New Roman" panose="02020603050405020304" pitchFamily="18" charset="0"/>
                <a:cs typeface="Times New Roman" panose="02020603050405020304" pitchFamily="18" charset="0"/>
              </a:rPr>
              <a:t> and hard to interpret.</a:t>
            </a:r>
            <a:endParaRPr lang="en-IN" sz="1800" dirty="0"/>
          </a:p>
        </p:txBody>
      </p:sp>
      <p:sp>
        <p:nvSpPr>
          <p:cNvPr id="3" name="Title 4">
            <a:extLst>
              <a:ext uri="{FF2B5EF4-FFF2-40B4-BE49-F238E27FC236}">
                <a16:creationId xmlns:a16="http://schemas.microsoft.com/office/drawing/2014/main" id="{4C942750-B33F-EFAE-9BB0-F7064A4C329B}"/>
              </a:ext>
            </a:extLst>
          </p:cNvPr>
          <p:cNvSpPr txBox="1">
            <a:spLocks/>
          </p:cNvSpPr>
          <p:nvPr/>
        </p:nvSpPr>
        <p:spPr>
          <a:xfrm>
            <a:off x="408709" y="2394395"/>
            <a:ext cx="45524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r>
              <a:rPr lang="en-US" sz="2000" b="1" dirty="0">
                <a:latin typeface="Times New Roman" panose="02020603050405020304" pitchFamily="18" charset="0"/>
                <a:cs typeface="Times New Roman" panose="02020603050405020304" pitchFamily="18" charset="0"/>
              </a:rPr>
              <a:t>Objective Of Project:</a:t>
            </a:r>
            <a:endParaRPr lang="en-US" sz="20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E17AEE5E-CC3D-03A9-615B-DF0F734E8946}"/>
              </a:ext>
            </a:extLst>
          </p:cNvPr>
          <p:cNvSpPr txBox="1"/>
          <p:nvPr/>
        </p:nvSpPr>
        <p:spPr>
          <a:xfrm>
            <a:off x="408709" y="2967094"/>
            <a:ext cx="8326581" cy="1200329"/>
          </a:xfrm>
          <a:prstGeom prst="rect">
            <a:avLst/>
          </a:prstGeom>
          <a:noFill/>
        </p:spPr>
        <p:txBody>
          <a:bodyPr wrap="square" rtlCol="0">
            <a:spAutoFit/>
          </a:bodyPr>
          <a:lstStyle/>
          <a:p>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The goal is to </a:t>
            </a:r>
            <a:r>
              <a:rPr lang="en-US" sz="1800" b="1" dirty="0">
                <a:latin typeface="Times New Roman" panose="02020603050405020304" pitchFamily="18" charset="0"/>
                <a:cs typeface="Times New Roman" panose="02020603050405020304" pitchFamily="18" charset="0"/>
              </a:rPr>
              <a:t>develop a machine learning model</a:t>
            </a:r>
            <a:r>
              <a:rPr lang="en-US" sz="1800" dirty="0">
                <a:latin typeface="Times New Roman" panose="02020603050405020304" pitchFamily="18" charset="0"/>
                <a:cs typeface="Times New Roman" panose="02020603050405020304" pitchFamily="18" charset="0"/>
              </a:rPr>
              <a:t> that can analyze historical seismic data and identify patterns that may indicate an upcoming earthquake. The objective is not to predict the exact time but to </a:t>
            </a:r>
            <a:r>
              <a:rPr lang="en-US" sz="1800" b="1" dirty="0">
                <a:latin typeface="Times New Roman" panose="02020603050405020304" pitchFamily="18" charset="0"/>
                <a:cs typeface="Times New Roman" panose="02020603050405020304" pitchFamily="18" charset="0"/>
              </a:rPr>
              <a:t>increase the chances of early warnings</a:t>
            </a:r>
            <a:r>
              <a:rPr lang="en-US" sz="1800" dirty="0">
                <a:latin typeface="Times New Roman" panose="02020603050405020304" pitchFamily="18" charset="0"/>
                <a:cs typeface="Times New Roman" panose="02020603050405020304" pitchFamily="18" charset="0"/>
              </a:rPr>
              <a:t>, helping reduce the impact on human life and infrastructure.</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4415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F6764B-21BB-C2DC-B5A1-6A2D218BFD12}"/>
              </a:ext>
            </a:extLst>
          </p:cNvPr>
          <p:cNvSpPr>
            <a:spLocks noGrp="1"/>
          </p:cNvSpPr>
          <p:nvPr>
            <p:ph type="title"/>
          </p:nvPr>
        </p:nvSpPr>
        <p:spPr>
          <a:xfrm>
            <a:off x="311700" y="468044"/>
            <a:ext cx="8520600" cy="916256"/>
          </a:xfrm>
        </p:spPr>
        <p:txBody>
          <a:bodyPr/>
          <a:lstStyle/>
          <a:p>
            <a:r>
              <a:rPr lang="en-IN" sz="2000" b="1" dirty="0">
                <a:latin typeface="Times New Roman" panose="02020603050405020304" pitchFamily="18" charset="0"/>
                <a:cs typeface="Times New Roman" panose="02020603050405020304" pitchFamily="18" charset="0"/>
              </a:rPr>
              <a:t>Dataset Source &gt; </a:t>
            </a:r>
            <a:r>
              <a:rPr lang="en-US" sz="2000" b="1" dirty="0">
                <a:latin typeface="Times New Roman" panose="02020603050405020304" pitchFamily="18" charset="0"/>
                <a:cs typeface="Times New Roman" panose="02020603050405020304" pitchFamily="18" charset="0"/>
              </a:rPr>
              <a:t> KAGGLE</a:t>
            </a:r>
            <a:br>
              <a:rPr lang="en-US" sz="2000" b="1" dirty="0">
                <a:latin typeface="Times New Roman" panose="02020603050405020304" pitchFamily="18" charset="0"/>
                <a:cs typeface="Times New Roman" panose="02020603050405020304" pitchFamily="18" charset="0"/>
              </a:rPr>
            </a:br>
            <a:br>
              <a:rPr lang="en-US" sz="2000" b="1"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Features in dataset :</a:t>
            </a:r>
            <a:endParaRPr lang="en-IN" sz="2000" b="1" dirty="0">
              <a:solidFill>
                <a:srgbClr val="002060"/>
              </a:solidFill>
            </a:endParaRPr>
          </a:p>
        </p:txBody>
      </p:sp>
      <p:sp>
        <p:nvSpPr>
          <p:cNvPr id="2" name="TextBox 1"/>
          <p:cNvSpPr txBox="1"/>
          <p:nvPr/>
        </p:nvSpPr>
        <p:spPr>
          <a:xfrm>
            <a:off x="311700" y="1591470"/>
            <a:ext cx="8172450" cy="2800767"/>
          </a:xfrm>
          <a:prstGeom prst="rect">
            <a:avLst/>
          </a:prstGeom>
          <a:noFill/>
        </p:spPr>
        <p:txBody>
          <a:bodyPr wrap="square" rtlCol="0">
            <a:spAutoFit/>
          </a:bodyPr>
          <a:lstStyle/>
          <a:p>
            <a:pPr>
              <a:buNone/>
            </a:pPr>
            <a:r>
              <a:rPr lang="en-US" sz="1600" dirty="0">
                <a:latin typeface="Times New Roman" panose="02020603050405020304" pitchFamily="18" charset="0"/>
                <a:cs typeface="Times New Roman" panose="02020603050405020304" pitchFamily="18" charset="0"/>
              </a:rPr>
              <a:t>These are the key features (columns) selected for prediction:</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Magnitude</a:t>
            </a:r>
            <a:r>
              <a:rPr lang="en-US" sz="1600" dirty="0">
                <a:latin typeface="Times New Roman" panose="02020603050405020304" pitchFamily="18" charset="0"/>
                <a:cs typeface="Times New Roman" panose="02020603050405020304" pitchFamily="18" charset="0"/>
              </a:rPr>
              <a:t> – Measures the energy released during the earthquake.</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Depth</a:t>
            </a:r>
            <a:r>
              <a:rPr lang="en-US" sz="1600" dirty="0">
                <a:latin typeface="Times New Roman" panose="02020603050405020304" pitchFamily="18" charset="0"/>
                <a:cs typeface="Times New Roman" panose="02020603050405020304" pitchFamily="18" charset="0"/>
              </a:rPr>
              <a:t> – How deep the earthquake originated beneath the surface.</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CDI (Community Internet Intensity)</a:t>
            </a:r>
            <a:r>
              <a:rPr lang="en-US" sz="1600" dirty="0">
                <a:latin typeface="Times New Roman" panose="02020603050405020304" pitchFamily="18" charset="0"/>
                <a:cs typeface="Times New Roman" panose="02020603050405020304" pitchFamily="18" charset="0"/>
              </a:rPr>
              <a:t> – Reflects human-reported shaking experiences.</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MMI (Modified Mercalli Intensity)</a:t>
            </a:r>
            <a:r>
              <a:rPr lang="en-US" sz="1600" dirty="0">
                <a:latin typeface="Times New Roman" panose="02020603050405020304" pitchFamily="18" charset="0"/>
                <a:cs typeface="Times New Roman" panose="02020603050405020304" pitchFamily="18" charset="0"/>
              </a:rPr>
              <a:t> – Instrumental estimate of ground shaking.</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SIG (Significance)</a:t>
            </a:r>
            <a:r>
              <a:rPr lang="en-US" sz="1600" dirty="0">
                <a:latin typeface="Times New Roman" panose="02020603050405020304" pitchFamily="18" charset="0"/>
                <a:cs typeface="Times New Roman" panose="02020603050405020304" pitchFamily="18" charset="0"/>
              </a:rPr>
              <a:t> – A computed value reflecting the overall impact.</a:t>
            </a:r>
          </a:p>
          <a:p>
            <a:pPr marL="0" indent="0">
              <a:buNone/>
            </a:pPr>
            <a:endParaRPr lang="en-US" sz="1600" dirty="0">
              <a:latin typeface="Times New Roman" panose="02020603050405020304" pitchFamily="18" charset="0"/>
              <a:cs typeface="Times New Roman" panose="02020603050405020304" pitchFamily="18" charset="0"/>
            </a:endParaRPr>
          </a:p>
          <a:p>
            <a:pPr>
              <a:buNone/>
            </a:pPr>
            <a:r>
              <a:rPr lang="en-US" sz="1600" b="1" dirty="0">
                <a:latin typeface="Times New Roman" panose="02020603050405020304" pitchFamily="18" charset="0"/>
                <a:cs typeface="Times New Roman" panose="02020603050405020304" pitchFamily="18" charset="0"/>
              </a:rPr>
              <a:t>Target Variable</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Alert</a:t>
            </a:r>
            <a:r>
              <a:rPr lang="en-US" sz="1600" dirty="0">
                <a:latin typeface="Times New Roman" panose="02020603050405020304" pitchFamily="18" charset="0"/>
                <a:cs typeface="Times New Roman" panose="02020603050405020304" pitchFamily="18" charset="0"/>
              </a:rPr>
              <a:t> – A warning level based on severity and impact.</a:t>
            </a:r>
          </a:p>
          <a:p>
            <a:pPr marL="742950" lvl="1"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Categories like: </a:t>
            </a:r>
            <a:r>
              <a:rPr lang="en-US" sz="1600" i="1" dirty="0">
                <a:latin typeface="Times New Roman" panose="02020603050405020304" pitchFamily="18" charset="0"/>
                <a:cs typeface="Times New Roman" panose="02020603050405020304" pitchFamily="18" charset="0"/>
              </a:rPr>
              <a:t>green, yellow, orange, red</a:t>
            </a:r>
            <a:r>
              <a:rPr lang="en-US" sz="1600" dirty="0">
                <a:latin typeface="Times New Roman" panose="02020603050405020304" pitchFamily="18" charset="0"/>
                <a:cs typeface="Times New Roman" panose="02020603050405020304" pitchFamily="18" charset="0"/>
              </a:rPr>
              <a:t> (severity levels)</a:t>
            </a:r>
          </a:p>
          <a:p>
            <a:pPr marL="0" indent="0">
              <a:spcBef>
                <a:spcPts val="0"/>
              </a:spcBef>
              <a:spcAft>
                <a:spcPts val="1200"/>
              </a:spcAft>
              <a:buNone/>
            </a:pPr>
            <a:endParaRPr lang="en-US" sz="1600" cap="none" dirty="0">
              <a:cs typeface="Calibri"/>
            </a:endParaRPr>
          </a:p>
        </p:txBody>
      </p:sp>
    </p:spTree>
    <p:extLst>
      <p:ext uri="{BB962C8B-B14F-4D97-AF65-F5344CB8AC3E}">
        <p14:creationId xmlns:p14="http://schemas.microsoft.com/office/powerpoint/2010/main" val="1119326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7">
            <a:extLst>
              <a:ext uri="{FF2B5EF4-FFF2-40B4-BE49-F238E27FC236}">
                <a16:creationId xmlns:a16="http://schemas.microsoft.com/office/drawing/2014/main" id="{DF011C3F-9B17-1A54-9F62-A8DF9DFB4D36}"/>
              </a:ext>
            </a:extLst>
          </p:cNvPr>
          <p:cNvPicPr>
            <a:picLocks noGrp="1" noChangeAspect="1"/>
          </p:cNvPicPr>
          <p:nvPr/>
        </p:nvPicPr>
        <p:blipFill>
          <a:blip r:embed="rId2"/>
          <a:stretch>
            <a:fillRect/>
          </a:stretch>
        </p:blipFill>
        <p:spPr>
          <a:xfrm>
            <a:off x="499230" y="1017528"/>
            <a:ext cx="7987466" cy="3692700"/>
          </a:xfrm>
          <a:prstGeom prst="rect">
            <a:avLst/>
          </a:prstGeom>
        </p:spPr>
      </p:pic>
      <p:sp>
        <p:nvSpPr>
          <p:cNvPr id="3" name="TextBox 2">
            <a:extLst>
              <a:ext uri="{FF2B5EF4-FFF2-40B4-BE49-F238E27FC236}">
                <a16:creationId xmlns:a16="http://schemas.microsoft.com/office/drawing/2014/main" id="{23EDC7F0-F9B5-19F9-A169-0F343417CFAB}"/>
              </a:ext>
            </a:extLst>
          </p:cNvPr>
          <p:cNvSpPr txBox="1"/>
          <p:nvPr/>
        </p:nvSpPr>
        <p:spPr>
          <a:xfrm>
            <a:off x="3995854" y="433272"/>
            <a:ext cx="1274708" cy="369332"/>
          </a:xfrm>
          <a:prstGeom prst="rect">
            <a:avLst/>
          </a:prstGeom>
          <a:noFill/>
        </p:spPr>
        <p:txBody>
          <a:bodyPr wrap="none" rtlCol="0">
            <a:spAutoFit/>
          </a:bodyPr>
          <a:lstStyle/>
          <a:p>
            <a:pPr algn="ctr"/>
            <a:r>
              <a:rPr lang="en-IN" sz="1800" b="1" dirty="0"/>
              <a:t>DATASET</a:t>
            </a:r>
            <a:endParaRPr lang="en-IN" b="1" dirty="0"/>
          </a:p>
        </p:txBody>
      </p:sp>
    </p:spTree>
    <p:extLst>
      <p:ext uri="{BB962C8B-B14F-4D97-AF65-F5344CB8AC3E}">
        <p14:creationId xmlns:p14="http://schemas.microsoft.com/office/powerpoint/2010/main" val="8684136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3A00956-8BC6-6C46-E4C5-CEF034EFA378}"/>
              </a:ext>
            </a:extLst>
          </p:cNvPr>
          <p:cNvSpPr>
            <a:spLocks noGrp="1"/>
          </p:cNvSpPr>
          <p:nvPr>
            <p:ph type="title"/>
          </p:nvPr>
        </p:nvSpPr>
        <p:spPr>
          <a:xfrm>
            <a:off x="504849" y="339955"/>
            <a:ext cx="3090873" cy="495150"/>
          </a:xfrm>
        </p:spPr>
        <p:txBody>
          <a:bodyPr/>
          <a:lstStyle/>
          <a:p>
            <a:r>
              <a:rPr lang="en-IN" b="1" dirty="0">
                <a:latin typeface="Times New Roman" panose="02020603050405020304" pitchFamily="18" charset="0"/>
                <a:cs typeface="Times New Roman" panose="02020603050405020304" pitchFamily="18" charset="0"/>
              </a:rPr>
              <a:t>Preprocessing Steps :</a:t>
            </a:r>
            <a:endParaRPr lang="en-IN" b="1" dirty="0"/>
          </a:p>
        </p:txBody>
      </p:sp>
      <p:sp>
        <p:nvSpPr>
          <p:cNvPr id="7" name="Text Placeholder 6">
            <a:extLst>
              <a:ext uri="{FF2B5EF4-FFF2-40B4-BE49-F238E27FC236}">
                <a16:creationId xmlns:a16="http://schemas.microsoft.com/office/drawing/2014/main" id="{8CA209FF-6E29-DE50-6E08-89AFF4DC4D7D}"/>
              </a:ext>
            </a:extLst>
          </p:cNvPr>
          <p:cNvSpPr>
            <a:spLocks noGrp="1"/>
          </p:cNvSpPr>
          <p:nvPr>
            <p:ph type="body" idx="1"/>
          </p:nvPr>
        </p:nvSpPr>
        <p:spPr>
          <a:xfrm>
            <a:off x="272791" y="1003873"/>
            <a:ext cx="3758709" cy="2498709"/>
          </a:xfrm>
        </p:spPr>
        <p:txBody>
          <a:bodyPr/>
          <a:lstStyle/>
          <a:p>
            <a:pPr>
              <a:buNone/>
            </a:pPr>
            <a:r>
              <a:rPr lang="en-US" b="1" dirty="0">
                <a:latin typeface="Times New Roman" panose="02020603050405020304" pitchFamily="18" charset="0"/>
                <a:cs typeface="Times New Roman" panose="02020603050405020304" pitchFamily="18" charset="0"/>
              </a:rPr>
              <a:t>1. Handling Missing Values</a:t>
            </a:r>
            <a:endParaRPr lang="en-US"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Methods Used</a:t>
            </a:r>
            <a:r>
              <a:rPr lang="en-US" dirty="0">
                <a:latin typeface="Times New Roman" panose="02020603050405020304" pitchFamily="18" charset="0"/>
                <a:cs typeface="Times New Roman" panose="02020603050405020304" pitchFamily="18" charset="0"/>
              </a:rPr>
              <a:t>:</a:t>
            </a:r>
          </a:p>
          <a:p>
            <a:pPr marL="742950" lvl="1" indent="-285750">
              <a:spcBef>
                <a:spcPts val="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Imputation</a:t>
            </a:r>
            <a:r>
              <a:rPr lang="en-US" dirty="0">
                <a:latin typeface="Times New Roman" panose="02020603050405020304" pitchFamily="18" charset="0"/>
                <a:cs typeface="Times New Roman" panose="02020603050405020304" pitchFamily="18" charset="0"/>
              </a:rPr>
              <a:t>: Filling missing data with mean/median/mode values.</a:t>
            </a:r>
          </a:p>
          <a:p>
            <a:pPr marL="742950" lvl="1" indent="-285750">
              <a:spcBef>
                <a:spcPts val="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Deletion</a:t>
            </a:r>
            <a:r>
              <a:rPr lang="en-US" dirty="0">
                <a:latin typeface="Times New Roman" panose="02020603050405020304" pitchFamily="18" charset="0"/>
                <a:cs typeface="Times New Roman" panose="02020603050405020304" pitchFamily="18" charset="0"/>
              </a:rPr>
              <a:t>: Removing rows or columns with missing data.</a:t>
            </a:r>
          </a:p>
          <a:p>
            <a:pPr marL="742950" lvl="1" indent="-285750">
              <a:spcBef>
                <a:spcPts val="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Advanced Techniques</a:t>
            </a:r>
            <a:r>
              <a:rPr lang="en-US" dirty="0">
                <a:latin typeface="Times New Roman" panose="02020603050405020304" pitchFamily="18" charset="0"/>
                <a:cs typeface="Times New Roman" panose="02020603050405020304" pitchFamily="18" charset="0"/>
              </a:rPr>
              <a:t>: Using models like KNN or regression to predict missing values.</a:t>
            </a:r>
          </a:p>
          <a:p>
            <a:pPr marL="742950" lvl="1" indent="-285750">
              <a:spcBef>
                <a:spcPts val="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Why Important?</a:t>
            </a:r>
            <a:r>
              <a:rPr lang="en-US" dirty="0">
                <a:latin typeface="Times New Roman" panose="02020603050405020304" pitchFamily="18" charset="0"/>
                <a:cs typeface="Times New Roman" panose="02020603050405020304" pitchFamily="18" charset="0"/>
              </a:rPr>
              <a:t>: Missing values can distort analysis and predictions.</a:t>
            </a:r>
          </a:p>
          <a:p>
            <a:endParaRPr lang="en-IN" sz="1100" dirty="0"/>
          </a:p>
        </p:txBody>
      </p:sp>
      <p:sp>
        <p:nvSpPr>
          <p:cNvPr id="8" name="Text Placeholder 6">
            <a:extLst>
              <a:ext uri="{FF2B5EF4-FFF2-40B4-BE49-F238E27FC236}">
                <a16:creationId xmlns:a16="http://schemas.microsoft.com/office/drawing/2014/main" id="{0C581692-A7E5-3F67-FFA4-0F49F8754539}"/>
              </a:ext>
            </a:extLst>
          </p:cNvPr>
          <p:cNvSpPr txBox="1">
            <a:spLocks/>
          </p:cNvSpPr>
          <p:nvPr/>
        </p:nvSpPr>
        <p:spPr>
          <a:xfrm>
            <a:off x="4155254" y="1003873"/>
            <a:ext cx="4607650" cy="24987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189" marR="0" lvl="0" indent="-304793" algn="l" rtl="0">
              <a:lnSpc>
                <a:spcPct val="115000"/>
              </a:lnSpc>
              <a:spcBef>
                <a:spcPts val="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1pPr>
            <a:lvl2pPr marL="914378" marR="0" lvl="1" indent="-304793"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2pPr>
            <a:lvl3pPr marL="1371566" marR="0" lvl="2" indent="-304793"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3pPr>
            <a:lvl4pPr marL="1828754" marR="0" lvl="3" indent="-304793"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4pPr>
            <a:lvl5pPr marL="2285943" marR="0" lvl="4" indent="-304793"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5pPr>
            <a:lvl6pPr marL="2743132" marR="0" lvl="5" indent="-304793"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6pPr>
            <a:lvl7pPr marL="3200320" marR="0" lvl="6" indent="-304793"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7pPr>
            <a:lvl8pPr marL="3657509" marR="0" lvl="7" indent="-304793" algn="l" rtl="0">
              <a:lnSpc>
                <a:spcPct val="115000"/>
              </a:lnSpc>
              <a:spcBef>
                <a:spcPts val="1600"/>
              </a:spcBef>
              <a:spcAft>
                <a:spcPts val="0"/>
              </a:spcAft>
              <a:buClr>
                <a:srgbClr val="000000"/>
              </a:buClr>
              <a:buSzPts val="1200"/>
              <a:buFont typeface="Arial"/>
              <a:buChar char="○"/>
              <a:defRPr sz="1200" b="0" i="0" u="none" strike="noStrike" cap="none">
                <a:solidFill>
                  <a:srgbClr val="000000"/>
                </a:solidFill>
                <a:latin typeface="Arial"/>
                <a:ea typeface="Arial"/>
                <a:cs typeface="Arial"/>
                <a:sym typeface="Arial"/>
              </a:defRPr>
            </a:lvl8pPr>
            <a:lvl9pPr marL="4114697" marR="0" lvl="8" indent="-304793" algn="l" rtl="0">
              <a:lnSpc>
                <a:spcPct val="115000"/>
              </a:lnSpc>
              <a:spcBef>
                <a:spcPts val="1600"/>
              </a:spcBef>
              <a:spcAft>
                <a:spcPts val="1600"/>
              </a:spcAft>
              <a:buClr>
                <a:srgbClr val="000000"/>
              </a:buClr>
              <a:buSzPts val="1200"/>
              <a:buFont typeface="Arial"/>
              <a:buChar char="■"/>
              <a:defRPr sz="1200" b="0" i="0" u="none" strike="noStrike" cap="none">
                <a:solidFill>
                  <a:srgbClr val="000000"/>
                </a:solidFill>
                <a:latin typeface="Arial"/>
                <a:ea typeface="Arial"/>
                <a:cs typeface="Arial"/>
                <a:sym typeface="Arial"/>
              </a:defRPr>
            </a:lvl9pPr>
          </a:lstStyle>
          <a:p>
            <a:pPr>
              <a:buNone/>
            </a:pPr>
            <a:r>
              <a:rPr lang="en-US" b="1" dirty="0">
                <a:latin typeface="Times New Roman" panose="02020603050405020304" pitchFamily="18" charset="0"/>
                <a:cs typeface="Times New Roman" panose="02020603050405020304" pitchFamily="18" charset="0"/>
              </a:rPr>
              <a:t>2. Feature Selection/Scaling</a:t>
            </a:r>
            <a:endParaRPr lang="en-US"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Feature Selection</a:t>
            </a:r>
            <a:r>
              <a:rPr lang="en-US" dirty="0">
                <a:latin typeface="Times New Roman" panose="02020603050405020304" pitchFamily="18" charset="0"/>
                <a:cs typeface="Times New Roman" panose="02020603050405020304" pitchFamily="18" charset="0"/>
              </a:rPr>
              <a:t>:</a:t>
            </a:r>
          </a:p>
          <a:p>
            <a:pPr marL="742950" lvl="1" indent="-285750">
              <a:spcBef>
                <a:spcPts val="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Correlation Matrix</a:t>
            </a:r>
            <a:r>
              <a:rPr lang="en-US" dirty="0">
                <a:latin typeface="Times New Roman" panose="02020603050405020304" pitchFamily="18" charset="0"/>
                <a:cs typeface="Times New Roman" panose="02020603050405020304" pitchFamily="18" charset="0"/>
              </a:rPr>
              <a:t>: Dropping highly correlated features.</a:t>
            </a:r>
          </a:p>
          <a:p>
            <a:pPr marL="742950" lvl="1" indent="-285750">
              <a:spcBef>
                <a:spcPts val="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Statistical Tests</a:t>
            </a:r>
            <a:r>
              <a:rPr lang="en-US" dirty="0">
                <a:latin typeface="Times New Roman" panose="02020603050405020304" pitchFamily="18" charset="0"/>
                <a:cs typeface="Times New Roman" panose="02020603050405020304" pitchFamily="18" charset="0"/>
              </a:rPr>
              <a:t>: Using techniques like Chi-square to identify important features.</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Feature Scaling</a:t>
            </a:r>
            <a:r>
              <a:rPr lang="en-US" dirty="0">
                <a:latin typeface="Times New Roman" panose="02020603050405020304" pitchFamily="18" charset="0"/>
                <a:cs typeface="Times New Roman" panose="02020603050405020304" pitchFamily="18" charset="0"/>
              </a:rPr>
              <a:t>:</a:t>
            </a:r>
          </a:p>
          <a:p>
            <a:pPr marL="742950" lvl="1" indent="-285750">
              <a:spcBef>
                <a:spcPts val="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Standardization</a:t>
            </a:r>
            <a:r>
              <a:rPr lang="en-US" dirty="0">
                <a:latin typeface="Times New Roman" panose="02020603050405020304" pitchFamily="18" charset="0"/>
                <a:cs typeface="Times New Roman" panose="02020603050405020304" pitchFamily="18" charset="0"/>
              </a:rPr>
              <a:t>: Converting features to zero mean, unit variance (e.g., Z-score).</a:t>
            </a:r>
          </a:p>
          <a:p>
            <a:pPr marL="742950" lvl="1" indent="-285750">
              <a:spcBef>
                <a:spcPts val="0"/>
              </a:spcBef>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Normalization</a:t>
            </a:r>
            <a:r>
              <a:rPr lang="en-US" dirty="0">
                <a:latin typeface="Times New Roman" panose="02020603050405020304" pitchFamily="18" charset="0"/>
                <a:cs typeface="Times New Roman" panose="02020603050405020304" pitchFamily="18" charset="0"/>
              </a:rPr>
              <a:t>: Rescaling features between a specific range (e.g., 0-1).</a:t>
            </a:r>
          </a:p>
        </p:txBody>
      </p:sp>
      <p:sp>
        <p:nvSpPr>
          <p:cNvPr id="10" name="TextBox 9">
            <a:extLst>
              <a:ext uri="{FF2B5EF4-FFF2-40B4-BE49-F238E27FC236}">
                <a16:creationId xmlns:a16="http://schemas.microsoft.com/office/drawing/2014/main" id="{1E51B208-E221-FB69-7335-97490DEEF653}"/>
              </a:ext>
            </a:extLst>
          </p:cNvPr>
          <p:cNvSpPr txBox="1"/>
          <p:nvPr/>
        </p:nvSpPr>
        <p:spPr>
          <a:xfrm>
            <a:off x="504850" y="3382592"/>
            <a:ext cx="8258054" cy="1015663"/>
          </a:xfrm>
          <a:prstGeom prst="rect">
            <a:avLst/>
          </a:prstGeom>
          <a:noFill/>
        </p:spPr>
        <p:txBody>
          <a:bodyPr wrap="square">
            <a:spAutoFit/>
          </a:bodyPr>
          <a:lstStyle/>
          <a:p>
            <a:pPr>
              <a:buNone/>
            </a:pPr>
            <a:r>
              <a:rPr lang="en-IN" sz="1200" b="1" dirty="0">
                <a:latin typeface="Times New Roman" panose="02020603050405020304" pitchFamily="18" charset="0"/>
                <a:cs typeface="Times New Roman" panose="02020603050405020304" pitchFamily="18" charset="0"/>
              </a:rPr>
              <a:t>3. Data Cleaning</a:t>
            </a:r>
            <a:endParaRPr lang="en-IN" sz="12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sz="1200" b="1" dirty="0">
                <a:latin typeface="Times New Roman" panose="02020603050405020304" pitchFamily="18" charset="0"/>
                <a:cs typeface="Times New Roman" panose="02020603050405020304" pitchFamily="18" charset="0"/>
              </a:rPr>
              <a:t>Outlier Detection &amp; Removal</a:t>
            </a:r>
            <a:r>
              <a:rPr lang="en-IN" sz="1200" dirty="0">
                <a:latin typeface="Times New Roman" panose="02020603050405020304" pitchFamily="18" charset="0"/>
                <a:cs typeface="Times New Roman" panose="02020603050405020304" pitchFamily="18" charset="0"/>
              </a:rPr>
              <a:t>: Using statistical methods (e.g., IQR or Z-scores) to identify and remove outliers.</a:t>
            </a:r>
          </a:p>
          <a:p>
            <a:pPr>
              <a:buFont typeface="Arial" panose="020B0604020202020204" pitchFamily="34" charset="0"/>
              <a:buChar char="•"/>
            </a:pPr>
            <a:r>
              <a:rPr lang="en-IN" sz="1200" b="1" dirty="0">
                <a:latin typeface="Times New Roman" panose="02020603050405020304" pitchFamily="18" charset="0"/>
                <a:cs typeface="Times New Roman" panose="02020603050405020304" pitchFamily="18" charset="0"/>
              </a:rPr>
              <a:t>Duplicate Removal</a:t>
            </a:r>
            <a:r>
              <a:rPr lang="en-IN" sz="1200" dirty="0">
                <a:latin typeface="Times New Roman" panose="02020603050405020304" pitchFamily="18" charset="0"/>
                <a:cs typeface="Times New Roman" panose="02020603050405020304" pitchFamily="18" charset="0"/>
              </a:rPr>
              <a:t>: Identifying and removing duplicate rows to ensure data integrity.</a:t>
            </a:r>
          </a:p>
          <a:p>
            <a:pPr>
              <a:buFont typeface="Arial" panose="020B0604020202020204" pitchFamily="34" charset="0"/>
              <a:buChar char="•"/>
            </a:pPr>
            <a:r>
              <a:rPr lang="en-IN" sz="1200" b="1" dirty="0">
                <a:latin typeface="Times New Roman" panose="02020603050405020304" pitchFamily="18" charset="0"/>
                <a:cs typeface="Times New Roman" panose="02020603050405020304" pitchFamily="18" charset="0"/>
              </a:rPr>
              <a:t>Text Preprocessing (if applicable)</a:t>
            </a:r>
            <a:r>
              <a:rPr lang="en-IN" sz="1200" dirty="0">
                <a:latin typeface="Times New Roman" panose="02020603050405020304" pitchFamily="18" charset="0"/>
                <a:cs typeface="Times New Roman" panose="02020603050405020304" pitchFamily="18" charset="0"/>
              </a:rPr>
              <a:t>: For NLP tasks, removing stop words, stemming, and lemmatization.</a:t>
            </a:r>
          </a:p>
          <a:p>
            <a:pPr>
              <a:buFont typeface="Arial" panose="020B0604020202020204" pitchFamily="34" charset="0"/>
              <a:buChar char="•"/>
            </a:pPr>
            <a:r>
              <a:rPr lang="en-IN" sz="1200" b="1" dirty="0">
                <a:latin typeface="Times New Roman" panose="02020603050405020304" pitchFamily="18" charset="0"/>
                <a:cs typeface="Times New Roman" panose="02020603050405020304" pitchFamily="18" charset="0"/>
              </a:rPr>
              <a:t>Data Type Conversion</a:t>
            </a:r>
            <a:r>
              <a:rPr lang="en-IN" sz="1200" dirty="0">
                <a:latin typeface="Times New Roman" panose="02020603050405020304" pitchFamily="18" charset="0"/>
                <a:cs typeface="Times New Roman" panose="02020603050405020304" pitchFamily="18" charset="0"/>
              </a:rPr>
              <a:t>: Ensuring all columns have the correct data types for analysis.</a:t>
            </a:r>
          </a:p>
        </p:txBody>
      </p:sp>
    </p:spTree>
    <p:extLst>
      <p:ext uri="{BB962C8B-B14F-4D97-AF65-F5344CB8AC3E}">
        <p14:creationId xmlns:p14="http://schemas.microsoft.com/office/powerpoint/2010/main" val="3874308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F6764B-21BB-C2DC-B5A1-6A2D218BFD12}"/>
              </a:ext>
            </a:extLst>
          </p:cNvPr>
          <p:cNvSpPr>
            <a:spLocks noGrp="1"/>
          </p:cNvSpPr>
          <p:nvPr>
            <p:ph type="title"/>
          </p:nvPr>
        </p:nvSpPr>
        <p:spPr>
          <a:xfrm>
            <a:off x="347211" y="286275"/>
            <a:ext cx="8520600" cy="572700"/>
          </a:xfrm>
        </p:spPr>
        <p:txBody>
          <a:bodyPr/>
          <a:lstStyle/>
          <a:p>
            <a:r>
              <a:rPr lang="en-IN" sz="2400" dirty="0">
                <a:latin typeface="Times New Roman" panose="02020603050405020304" pitchFamily="18" charset="0"/>
                <a:cs typeface="Times New Roman" panose="02020603050405020304" pitchFamily="18" charset="0"/>
              </a:rPr>
              <a:t>Machine Learning Algorithm Used</a:t>
            </a:r>
            <a:r>
              <a:rPr lang="en-US" sz="2400" dirty="0">
                <a:latin typeface="Times New Roman" panose="02020603050405020304" pitchFamily="18" charset="0"/>
                <a:cs typeface="Times New Roman" panose="02020603050405020304" pitchFamily="18" charset="0"/>
              </a:rPr>
              <a:t> :</a:t>
            </a:r>
            <a:endParaRPr lang="en-IN" sz="2400" dirty="0">
              <a:solidFill>
                <a:srgbClr val="002060"/>
              </a:solidFill>
            </a:endParaRPr>
          </a:p>
        </p:txBody>
      </p:sp>
      <p:sp>
        <p:nvSpPr>
          <p:cNvPr id="2" name="TextBox 1">
            <a:extLst>
              <a:ext uri="{FF2B5EF4-FFF2-40B4-BE49-F238E27FC236}">
                <a16:creationId xmlns:a16="http://schemas.microsoft.com/office/drawing/2014/main" id="{48E43D08-7A70-8CFC-4F94-F58F70673CDC}"/>
              </a:ext>
            </a:extLst>
          </p:cNvPr>
          <p:cNvSpPr txBox="1"/>
          <p:nvPr/>
        </p:nvSpPr>
        <p:spPr>
          <a:xfrm>
            <a:off x="347211" y="950218"/>
            <a:ext cx="4189279" cy="3323987"/>
          </a:xfrm>
          <a:prstGeom prst="rect">
            <a:avLst/>
          </a:prstGeom>
          <a:noFill/>
        </p:spPr>
        <p:txBody>
          <a:bodyPr wrap="square" rtlCol="0">
            <a:spAutoFit/>
          </a:bodyPr>
          <a:lstStyle/>
          <a:p>
            <a:pPr>
              <a:buNone/>
            </a:pPr>
            <a:r>
              <a:rPr lang="en-US" sz="1200" b="1" dirty="0">
                <a:latin typeface="Times New Roman" panose="02020603050405020304" pitchFamily="18" charset="0"/>
                <a:cs typeface="Times New Roman" panose="02020603050405020304" pitchFamily="18" charset="0"/>
              </a:rPr>
              <a:t>Algorithm Chosen: Random Forest</a:t>
            </a:r>
            <a:endParaRPr lang="en-US" sz="12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Why Random Forest?</a:t>
            </a:r>
            <a:endParaRPr lang="en-US" sz="12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Accuracy</a:t>
            </a:r>
            <a:r>
              <a:rPr lang="en-US" sz="1200" dirty="0">
                <a:latin typeface="Times New Roman" panose="02020603050405020304" pitchFamily="18" charset="0"/>
                <a:cs typeface="Times New Roman" panose="02020603050405020304" pitchFamily="18" charset="0"/>
              </a:rPr>
              <a:t>: Random Forest is great for handling complex datasets with multiple features and gives good results without much tuning.</a:t>
            </a:r>
          </a:p>
          <a:p>
            <a:pPr marL="742950" lvl="1" indent="-28575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Interpretability</a:t>
            </a:r>
            <a:r>
              <a:rPr lang="en-US" sz="1200" dirty="0">
                <a:latin typeface="Times New Roman" panose="02020603050405020304" pitchFamily="18" charset="0"/>
                <a:cs typeface="Times New Roman" panose="02020603050405020304" pitchFamily="18" charset="0"/>
              </a:rPr>
              <a:t>: Though it’s an ensemble method, it’s still relatively interpretable compared to some black-box models like deep learning.</a:t>
            </a:r>
          </a:p>
          <a:p>
            <a:pPr marL="742950" lvl="1" indent="-28575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Handles Missing Data</a:t>
            </a:r>
            <a:r>
              <a:rPr lang="en-US" sz="1200" dirty="0">
                <a:latin typeface="Times New Roman" panose="02020603050405020304" pitchFamily="18" charset="0"/>
                <a:cs typeface="Times New Roman" panose="02020603050405020304" pitchFamily="18" charset="0"/>
              </a:rPr>
              <a:t>: Random Forest is great at dealing with missing data and doesn’t require scaling of features.</a:t>
            </a:r>
          </a:p>
          <a:p>
            <a:pPr marL="742950" lvl="1" indent="-28575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Robust to Overfitting</a:t>
            </a:r>
            <a:r>
              <a:rPr lang="en-US" sz="1200" dirty="0">
                <a:latin typeface="Times New Roman" panose="02020603050405020304" pitchFamily="18" charset="0"/>
                <a:cs typeface="Times New Roman" panose="02020603050405020304" pitchFamily="18" charset="0"/>
              </a:rPr>
              <a:t>: Even with noisy or unbalanced data, it’s less prone to overfitting compared to many other models.</a:t>
            </a:r>
          </a:p>
          <a:p>
            <a:pPr marL="742950" lvl="1" indent="-285750">
              <a:buFont typeface="Arial" panose="020B0604020202020204" pitchFamily="34" charset="0"/>
              <a:buChar char="•"/>
            </a:pPr>
            <a:r>
              <a:rPr lang="en-US" sz="1200" b="1" dirty="0">
                <a:latin typeface="Times New Roman" panose="02020603050405020304" pitchFamily="18" charset="0"/>
                <a:cs typeface="Times New Roman" panose="02020603050405020304" pitchFamily="18" charset="0"/>
              </a:rPr>
              <a:t>Fast Training</a:t>
            </a:r>
            <a:r>
              <a:rPr lang="en-US" sz="1200" dirty="0">
                <a:latin typeface="Times New Roman" panose="02020603050405020304" pitchFamily="18" charset="0"/>
                <a:cs typeface="Times New Roman" panose="02020603050405020304" pitchFamily="18" charset="0"/>
              </a:rPr>
              <a:t>: With enough trees, it can still train quickly, especially for earthquake prediction where data isn’t too large.</a:t>
            </a:r>
          </a:p>
        </p:txBody>
      </p:sp>
      <p:sp>
        <p:nvSpPr>
          <p:cNvPr id="3" name="TextBox 2">
            <a:extLst>
              <a:ext uri="{FF2B5EF4-FFF2-40B4-BE49-F238E27FC236}">
                <a16:creationId xmlns:a16="http://schemas.microsoft.com/office/drawing/2014/main" id="{0B572EA5-10DD-511B-EAC2-9E390E4FA64A}"/>
              </a:ext>
            </a:extLst>
          </p:cNvPr>
          <p:cNvSpPr txBox="1"/>
          <p:nvPr/>
        </p:nvSpPr>
        <p:spPr>
          <a:xfrm>
            <a:off x="4841267" y="950218"/>
            <a:ext cx="3898345" cy="2492990"/>
          </a:xfrm>
          <a:prstGeom prst="rect">
            <a:avLst/>
          </a:prstGeom>
          <a:noFill/>
        </p:spPr>
        <p:txBody>
          <a:bodyPr wrap="square" rtlCol="0">
            <a:spAutoFit/>
          </a:bodyPr>
          <a:lstStyle/>
          <a:p>
            <a:pPr>
              <a:buNone/>
            </a:pPr>
            <a:r>
              <a:rPr lang="en-US" sz="1200" b="1" dirty="0">
                <a:latin typeface="Times New Roman" panose="02020603050405020304" pitchFamily="18" charset="0"/>
                <a:cs typeface="Times New Roman" panose="02020603050405020304" pitchFamily="18" charset="0"/>
              </a:rPr>
              <a:t>Why This Algorithm ?</a:t>
            </a:r>
          </a:p>
          <a:p>
            <a:pPr>
              <a:buNone/>
            </a:pPr>
            <a:endParaRPr lang="en-US" sz="12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Nature of Data</a:t>
            </a:r>
            <a:r>
              <a:rPr lang="en-US" sz="1200" b="0" dirty="0">
                <a:latin typeface="Times New Roman" panose="02020603050405020304" pitchFamily="18" charset="0"/>
                <a:cs typeface="Times New Roman" panose="02020603050405020304" pitchFamily="18" charset="0"/>
              </a:rPr>
              <a:t>: Earthquake prediction typically involves many variables (like geological data, seismic activity, etc.). Random Forest handles multiple features well and can capture complex relationships between them.</a:t>
            </a:r>
          </a:p>
          <a:p>
            <a:pPr>
              <a:buFont typeface="Arial" panose="020B0604020202020204" pitchFamily="34" charset="0"/>
              <a:buChar char="•"/>
            </a:pPr>
            <a:endParaRPr lang="en-US" sz="1200" b="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Classification Task: </a:t>
            </a:r>
            <a:r>
              <a:rPr lang="en-US" sz="1200" b="0" dirty="0">
                <a:latin typeface="Times New Roman" panose="02020603050405020304" pitchFamily="18" charset="0"/>
                <a:cs typeface="Times New Roman" panose="02020603050405020304" pitchFamily="18" charset="0"/>
              </a:rPr>
              <a:t>Earthquakes are often predicted as "Yes" or "No" based on various indicators — so a classification model like Random Forest fits perfectly.</a:t>
            </a:r>
          </a:p>
          <a:p>
            <a:pPr>
              <a:buFont typeface="Arial" panose="020B0604020202020204" pitchFamily="34" charset="0"/>
              <a:buChar char="•"/>
            </a:pPr>
            <a:endParaRPr lang="en-US" sz="1200" b="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Prediction Efficiency</a:t>
            </a:r>
            <a:r>
              <a:rPr lang="en-US" sz="1200" b="0" dirty="0">
                <a:latin typeface="Times New Roman" panose="02020603050405020304" pitchFamily="18" charset="0"/>
                <a:cs typeface="Times New Roman" panose="02020603050405020304" pitchFamily="18" charset="0"/>
              </a:rPr>
              <a:t>: It can predict earthquake likelihood based on historical seismic data and geographical features.</a:t>
            </a:r>
          </a:p>
        </p:txBody>
      </p:sp>
    </p:spTree>
    <p:extLst>
      <p:ext uri="{BB962C8B-B14F-4D97-AF65-F5344CB8AC3E}">
        <p14:creationId xmlns:p14="http://schemas.microsoft.com/office/powerpoint/2010/main" val="3595609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F6764B-21BB-C2DC-B5A1-6A2D218BFD12}"/>
              </a:ext>
            </a:extLst>
          </p:cNvPr>
          <p:cNvSpPr>
            <a:spLocks noGrp="1"/>
          </p:cNvSpPr>
          <p:nvPr>
            <p:ph type="title"/>
          </p:nvPr>
        </p:nvSpPr>
        <p:spPr>
          <a:xfrm>
            <a:off x="311700" y="330725"/>
            <a:ext cx="8520600" cy="572700"/>
          </a:xfrm>
        </p:spPr>
        <p:txBody>
          <a:bodyPr/>
          <a:lstStyle/>
          <a:p>
            <a:r>
              <a:rPr lang="en-IN" sz="2400" b="1" dirty="0">
                <a:latin typeface="Times New Roman" panose="02020603050405020304" pitchFamily="18" charset="0"/>
                <a:cs typeface="Times New Roman" panose="02020603050405020304" pitchFamily="18" charset="0"/>
              </a:rPr>
              <a:t>Flow of the Algorithm</a:t>
            </a:r>
            <a:r>
              <a:rPr lang="en-IN"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t>
            </a:r>
          </a:p>
        </p:txBody>
      </p:sp>
      <p:sp>
        <p:nvSpPr>
          <p:cNvPr id="2" name="TextBox 1">
            <a:extLst>
              <a:ext uri="{FF2B5EF4-FFF2-40B4-BE49-F238E27FC236}">
                <a16:creationId xmlns:a16="http://schemas.microsoft.com/office/drawing/2014/main" id="{48E43D08-7A70-8CFC-4F94-F58F70673CDC}"/>
              </a:ext>
            </a:extLst>
          </p:cNvPr>
          <p:cNvSpPr txBox="1"/>
          <p:nvPr/>
        </p:nvSpPr>
        <p:spPr>
          <a:xfrm>
            <a:off x="311700" y="734319"/>
            <a:ext cx="8309786" cy="403187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1</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Data Collection — Gathering historical earthquake data (seismic activity, fault lines, etc.).</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2</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Preprocessing — Cleaning, handling missing values, feature selection.</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3</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Model Training — Using the training data to build the Random Forest model.</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4</a:t>
            </a: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Prediction — Predicting the likelihood of earthquakes based on new data.</a:t>
            </a:r>
          </a:p>
          <a:p>
            <a:pPr marL="0" marR="0" lvl="0" indent="0" algn="l" defTabSz="914400" rtl="0" eaLnBrk="0" fontAlgn="base" latinLnBrk="0" hangingPunct="0">
              <a:lnSpc>
                <a:spcPct val="100000"/>
              </a:lnSpc>
              <a:spcBef>
                <a:spcPct val="0"/>
              </a:spcBef>
              <a:spcAft>
                <a:spcPct val="0"/>
              </a:spcAft>
              <a:buClrTx/>
              <a:buSzTx/>
              <a:buNone/>
              <a:tabLst/>
            </a:pPr>
            <a:endParaRPr lang="en-US" altLang="en-US" sz="1600" dirty="0">
              <a:latin typeface="Times New Roman" panose="02020603050405020304" pitchFamily="18" charset="0"/>
              <a:cs typeface="Times New Roman" panose="02020603050405020304" pitchFamily="18" charset="0"/>
            </a:endParaRPr>
          </a:p>
          <a:p>
            <a:pPr marL="0" indent="0" eaLnBrk="0" fontAlgn="base" hangingPunct="0">
              <a:lnSpc>
                <a:spcPct val="100000"/>
              </a:lnSpc>
              <a:spcBef>
                <a:spcPct val="0"/>
              </a:spcBef>
              <a:spcAft>
                <a:spcPct val="0"/>
              </a:spcAft>
              <a:buFontTx/>
              <a:buChar char="•"/>
            </a:pPr>
            <a:r>
              <a:rPr lang="en-US" sz="1600" dirty="0">
                <a:latin typeface="Times New Roman" panose="02020603050405020304" pitchFamily="18" charset="0"/>
                <a:cs typeface="Times New Roman" panose="02020603050405020304" pitchFamily="18" charset="0"/>
              </a:rPr>
              <a:t>You can include a simple </a:t>
            </a:r>
            <a:r>
              <a:rPr lang="en-US" sz="1600" b="1" dirty="0">
                <a:latin typeface="Times New Roman" panose="02020603050405020304" pitchFamily="18" charset="0"/>
                <a:cs typeface="Times New Roman" panose="02020603050405020304" pitchFamily="18" charset="0"/>
              </a:rPr>
              <a:t>decision tree diagram</a:t>
            </a:r>
            <a:r>
              <a:rPr lang="en-US" sz="1600" dirty="0">
                <a:latin typeface="Times New Roman" panose="02020603050405020304" pitchFamily="18" charset="0"/>
                <a:cs typeface="Times New Roman" panose="02020603050405020304" pitchFamily="18" charset="0"/>
              </a:rPr>
              <a:t> here to show how Random Forest works (since it’s an ensemble of decision trees).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indent="0" eaLnBrk="0" fontAlgn="base" hangingPunct="0">
              <a:lnSpc>
                <a:spcPct val="100000"/>
              </a:lnSpc>
              <a:spcBef>
                <a:spcPct val="0"/>
              </a:spcBef>
              <a:spcAft>
                <a:spcPct val="0"/>
              </a:spcAft>
              <a:buFontTx/>
              <a:buChar char="•"/>
            </a:pPr>
            <a:r>
              <a:rPr lang="en-US" sz="1600" dirty="0">
                <a:latin typeface="Times New Roman" panose="02020603050405020304" pitchFamily="18" charset="0"/>
                <a:cs typeface="Times New Roman" panose="02020603050405020304" pitchFamily="18" charset="0"/>
              </a:rPr>
              <a:t>If you want an easier model for this, you can go with </a:t>
            </a:r>
            <a:r>
              <a:rPr lang="en-US" sz="1600" b="1" dirty="0">
                <a:latin typeface="Times New Roman" panose="02020603050405020304" pitchFamily="18" charset="0"/>
                <a:cs typeface="Times New Roman" panose="02020603050405020304" pitchFamily="18" charset="0"/>
              </a:rPr>
              <a:t>Logistic Regression</a:t>
            </a:r>
            <a:r>
              <a:rPr lang="en-US" sz="1600" dirty="0">
                <a:latin typeface="Times New Roman" panose="02020603050405020304" pitchFamily="18" charset="0"/>
                <a:cs typeface="Times New Roman" panose="02020603050405020304" pitchFamily="18" charset="0"/>
              </a:rPr>
              <a:t>. It’s simpler but might not be as accurate for this problem, especially if the relationships in the data are complex.</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6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1607798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schemas.openxmlformats.org/package/2006/metadata/core-properties"/>
    <ds:schemaRef ds:uri="http://purl.org/dc/terms/"/>
    <ds:schemaRef ds:uri="9162bd5b-4ed9-4da3-b376-05204580ba3f"/>
    <ds:schemaRef ds:uri="http://purl.org/dc/elements/1.1/"/>
    <ds:schemaRef ds:uri="http://schemas.microsoft.com/office/2006/documentManagement/types"/>
    <ds:schemaRef ds:uri="http://schemas.microsoft.com/office/infopath/2007/PartnerControls"/>
    <ds:schemaRef ds:uri="http://purl.org/dc/dcmitype/"/>
    <ds:schemaRef ds:uri="c0fa2617-96bd-425d-8578-e93563fe37c5"/>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159</TotalTime>
  <Words>1107</Words>
  <Application>Microsoft Office PowerPoint</Application>
  <PresentationFormat>On-screen Show (16:9)</PresentationFormat>
  <Paragraphs>91</Paragraphs>
  <Slides>12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Nunito</vt:lpstr>
      <vt:lpstr>Times New Roman</vt:lpstr>
      <vt:lpstr>Simple Light</vt:lpstr>
      <vt:lpstr>PowerPoint Presentation</vt:lpstr>
      <vt:lpstr>Insights About our project :</vt:lpstr>
      <vt:lpstr>The Problem : </vt:lpstr>
      <vt:lpstr>Challenges in Earthquake Prediction : </vt:lpstr>
      <vt:lpstr>Dataset Source &gt;  KAGGLE  Features in dataset :</vt:lpstr>
      <vt:lpstr>PowerPoint Presentation</vt:lpstr>
      <vt:lpstr>Preprocessing Steps :</vt:lpstr>
      <vt:lpstr>Machine Learning Algorithm Used :</vt:lpstr>
      <vt:lpstr>Flow of the Algorithm :</vt:lpstr>
      <vt:lpstr>Accuracy of the model</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kenil pansara</cp:lastModifiedBy>
  <cp:revision>18</cp:revision>
  <dcterms:modified xsi:type="dcterms:W3CDTF">2025-04-11T09:47:07Z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